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61" r:id="rId3"/>
    <p:sldId id="268" r:id="rId4"/>
    <p:sldId id="267" r:id="rId5"/>
    <p:sldId id="262" r:id="rId6"/>
    <p:sldId id="273" r:id="rId7"/>
    <p:sldId id="272" r:id="rId8"/>
    <p:sldId id="269" r:id="rId9"/>
    <p:sldId id="271" r:id="rId10"/>
    <p:sldId id="259" r:id="rId11"/>
    <p:sldId id="260" r:id="rId12"/>
    <p:sldId id="263" r:id="rId13"/>
    <p:sldId id="264" r:id="rId14"/>
    <p:sldId id="276" r:id="rId15"/>
    <p:sldId id="275" r:id="rId16"/>
    <p:sldId id="274" r:id="rId17"/>
    <p:sldId id="279" r:id="rId18"/>
    <p:sldId id="265" r:id="rId19"/>
    <p:sldId id="278" r:id="rId20"/>
    <p:sldId id="277" r:id="rId21"/>
    <p:sldId id="266" r:id="rId22"/>
    <p:sldId id="282" r:id="rId23"/>
    <p:sldId id="281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7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09:30.187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28304 2404 75,'0'0'30,"2"-6"-4,-2 6-1,2-7-3,0 3-4,-2 4 3,0-6-4,2 2 0,-2 4 0,0-6-1,0 6-2,0 0-4,2-5 2,-2 5-3,0 0-1,5-4 2,-5 4-2,6-2-1,-6 2 1,14 2-1,-14-2 1,20 2-2,-10-2 3,0 2-3,4-1 2,0 2-2,3-2 3,3 1-3,-4 2 3,6-2-1,-2 2-1,8 0 2,-1 0-2,3-1 0,2 1 1,-1-2 2,1 2-4,2-2-1,1 2 1,0-2 0,-1 1-1,2-1-1,-2 2-2,0-4 0,-1 2 0,-3 2 2,2-3-1,-5 3 0,1 0 0,-2 0-4,-5-2 1,2 2 1,-4-2-1,2-1 2,-2 2 0,2 0-1,1-1-1,-2 0 3,4 0 0,-1 0 0,5 2 1,0-4 1,1 2-1,1 2 5,4-3 4,2 3-1,3-2-2,6 2 2,2-2-1,2 1 0,5 2-1,3-2 1,3 1 0,-1 0 0,2 1 0,1-3-1,-3 0 2,2 2-2,-3-2 2,-1 0 2,-9 0 3,-1 0-1,-3-2-3,1 0 1,-11 0 0,0 0-2,-3 0-3,1-2-1,-2 2 5,-1 0-2,-1-2-3,0 0 2,-3 2 0,0 0-5,-2 0-2,3 0 6,-3 0-6,-2 0 3,-4 0-1,3 0 4,-6 0-8,0-2 3,0 2 3,0 0-3,-1-2 1,2 2-3,0-2-1,1 0 0,2 0 2,-2-1 1,2 1-4,-1-2 3,-1 2 0,2-2 0,-2 0 1,1 1-1,0 1 3,-2-2 6,0-2 0,-2 4-2,-3-2 1,0 3-3,-1-1 3,0 0-3,-1-2 3,0 2-22,-1 0-20,-7 2-32,10-2-36,-10 2-39,7 0-120,-5 4 222</inkml:trace>
  <inkml:trace contextRef="#ctx0" brushRef="#br0" timeOffset="2767.2587">4176 4446 621,'0'0'-54,"0"0"11,0 0 9,0 0 4,0 0 6,0 0 6,0 0 4,0 0 3,0 0 1,0 0 1,0 0 2,0 0 2,8-2 0,-8 2-2,0 0 4,11 0 0,-11 0 0,17 0 1,-9 2 6,6-2-4,2 0 4,3 2-1,2-2 1,4 0 1,3 2-2,4 0 1,-1-1-2,3 2 3,6-2-3,3 3 2,1-2-3,3 2 4,-1 2-3,9-2 0,3 1 0,-1 3 2,0-2-1,0-1-1,2 3 0,-2-3 1,-2 1-2,3 2 1,-3-2 0,0 1 3,-1-1-4,2 2 3,1-3-3,-2 3 1,2-2-2,3 0 2,-2-1-1,2 1 0,1-1 0,0 1 0,3 0 0,-3 0 1,3-3 0,-3 3-1,-2-2 0,-1 1 0,-1-2-1,0 0 2,-2 1-2,-6 0-5,0-2 4,0-2-4,1 2 0,-1 0 2,1-2-1,-1 1 0,11-1 1,-1 0-1,2 3 0,1-3 1,-1-3 1,0 3 0,3 0 1,-3 0-3,1 3 4,1-3 1,-1 0-4,-3 0 1,0 0-2,1 0 6,-1 1-2,-1-1 0,2 0 0,-1 0 0,-8 0 1,10 0-2,-1 0 3,-1 0 0,0 0-1,1 0 0,-1-1-1,-3 1 0,4-3-1,-9 3 1,0-1 2,-3 1-1,1-2 2,-3 2-3,1 0 0,-3 0 2,1 0-2,-3 2 1,1-2 0,-5 0 0,-2 1-1,0 2-1,-2-3 2,-1 1 0,1-1 1,-4 0 0,2 2-1,-3-2-2,-1 0 1,-3 0 0,1 0 0,-2 0 0,0 0 2,-2 0 0,-1 0-2,-3 0 2,2 2-2,-5-4-1,2 2 0,-4 0 1,1 0-1,1-2 0,0 2 5,-1-1-4,4 1 0,-4 0 0,1 0 0,0-3 0,0 3 1,-1 0 0,2 0-3,-2-1 2,1 1 0,0 0 2,-2-2-2,-1 2 1,2 0-3,-2-2 3,-2 2-1,1 0 1,-3-2-2,-8 2 5,17-2-4,-10 2-1,1-2 1,-8 2 1,12 0-1,-4-1 1,-8 1 2,10-3-3,-4 1-1,0 1 2,-6 1-4,11-4 2,-7 2 2,-4 2-2,9-2 6,-9 2-5,8-2-2,-8 2-13,7-2-14,-7 2-9,0 0-77,0 0 39</inkml:trace>
  <inkml:trace contextRef="#ctx0" brushRef="#br0" timeOffset="5665.8576">4707 4236 81,'-2'-4'44,"2"4"-17,-2-5-12,2 5-4,0 0 1,0-6 0,0 6-9,0 0 1,-2-5 2,2 5-6,0 0 3,0 0 3,0 0-2,-2-6 6,2 6 1,0 0-3,0 0 3,0 0-1,0 0 3,0 0-2,0-6 1,0 6 0,0 0-1,0 0-1,0 0-1,0 0-1,0 0-2,0 0-1,0 0-2,0 0 0,0 0 1,0 0-2,0 0 0,0 0 4,-11 15-3,9-9-1,0 1 2,-3 1-1,1 0-1,0 1 0,-3 3-3,-1 1 5,2 0 0,-2 5-3,-4-1 3,2 2-1,0 0 0,-1 0 1,-2 2 0,1 0-1,1 2-1,-1-2 1,0-1-1,0 4 1,2-2 3,-3 1-5,0 0 2,0-2 5,1 2-5,-1-4 2,0 2-2,1 0-4,-2-4 2,2 0 1,0 2 0,1-6 5,0 1 3,0-1 5,-1 0 2,0-1-3,-2-3-1,0 3 0,-5 1-3,-3-1 2,-5 3-2,-7-2-1,-2 1-2,-8 1-1,-7-2-1,-17 10 1,-1-4-1,-4 0 0,12-5-3,6-5 1,-2 3-2,2-3 1,0 3 1,-1-3 1,6-2-1,5 1 1,3 0-1,-2-3-1,5 3 0,1-2 3,-1 0-1,0-2 0,5 1-1,2 1 2,3-2-3,-1-1 3,3 3-3,2-2 2,1-2-2,-1 4 2,3-3-3,6 1 0,-4 2 1,6-3-2,-3 2 0,4-2 1,0 1-1,3 2-1,2-3-3,1 1-11,0 0-3,3 2-13,4 0-13,0-6-25,9 7-115,6-5 63</inkml:trace>
  <inkml:trace contextRef="#ctx0" brushRef="#br0" timeOffset="7025.4752">6644 4339 448,'0'0'-28,"6"-7"5,-4 3 5,-2 4 5,6-6 5,-4 2 4,-2 4-1,4-5 5,-4 5-3,6-4 0,-6 4 2,0 0 1,4-4 1,-4 4 1,0 0-4,0 0 6,0 0 7,0 0-5,0 0 2,-7 17 1,4-9 0,1 1 1,-2 5-1,0 1 1,0 0-3,0 4 0,0-2 3,0 4-5,-1-2 3,1 4-1,0 2-3,-3 0 0,3-1 1,-2 3 0,-1 1 0,1-3-1,0 2 0,0 2 0,-4-3 0,2 1 1,2-2-2,-4 5 0,-1 1 1,-2-3 0,0 3 0,-1-4-1,-4-1 1,2-1-1,-4 0 0,0-4 0,-4 0 4,-1-2 1,-1-2 3,-3 0 0,-3-3-3,-2 1 4,-4-4-1,-9 0-4,-3 1 3,-3-4-5,-4-1 1,-7-1 2,-23 0-6,-2-1 2,-6-3-1,-4 0-1,-5-2 2,-4 0-4,3 0-1,-6 2 1,2-4 1,0 4-1,8 0 2,-1 0-4,8 1 5,3 1-4,3-2 2,14 2-2,10 0 1,1-2 0,-3 2 1,3-3-2,-3 3 1,3-2 1,-3 2 0,2 0-1,4-2 1,-5 0 0,4 1-2,1 0-1,2-3 3,9 0-1,-2 0-1,5 0 2,-1-3 0,5 3-1,2-2 3,6 1-1,2-3-1,3 2 4,5 0 3,1 0-5,-1 0 6,6 2 3,0-3 0,4 0-1,1 2-3,0-1 0,0 0-2,3 0 3,0 0-5,0 2 2,2-2-1,0 0-3,8 2-1,-13-2 1,13 2-1,-12-2 1,5 2-2,7 0-3,-13 0 3,13 0-7,-14 0 0,4 2 0,-2-2-2,2 2 0,2 0-1,-3 0 3,2 0-7,1 0-8,8-2-10,-13 2-15,7-2-10,6 0-13,0 0-95,-4 3 56</inkml:trace>
  <inkml:trace contextRef="#ctx0" brushRef="#br0" timeOffset="8792.9197">8712 4425 396,'0'0'-32,"0"0"7,-6-8 13,6 8 3,0 0 4,0-7 4,0 7 1,-2-6 0,2 6 2,0 0-4,0-6 0,0 6 4,0-5 0,0 5 4,0 0 1,0 0 5,-2-6-5,2 6 3,0 0-2,0 0-3,-3-6 1,3 6-1,0 0-2,0 0 0,0 0-2,0 0-1,0 0 1,0 0-2,0 0 0,0 0 4,0 0-5,0 0 2,0 0 0,0 0-4,-13 15 4,11-9 1,-2 0 0,2 2-1,-2-1 0,-3 2 0,1 1 2,0 1-2,-1 3 1,-1-1 0,1 0-1,1 1 2,-2 1 0,0 1-2,-2-1 3,4 2-1,-2-2 1,2 2-2,-3 2 1,0 2 0,1-2-1,2 0 1,-1 2-1,1 0-1,-2 4 3,1 0-1,0-1 0,-1 5 2,2-2-3,0 1 1,2-1-1,-3 1 0,0 1 1,3-2-1,-2 2 2,0-1 2,-1 1 2,-1 1-3,0 1 0,-1-1 1,0-3 4,-1 1-1,-2 1 0,-2 0 2,0-3-2,-5 1 4,-3-1 4,0-1-7,-4-2-2,-6 2 3,-4-2 5,-4-1 2,-4-2-4,-24 5 0,-7-7-1,-7 1-4,-4-1-1,-10-5 5,-1-2-6,-3-3 4,-1-1-4,-7-1-1,-4 0 0,-9-4 3,-4-2-5,-6 0 2,-3 0-2,-1-4-3,4 0 0,-3-2-1,1 1-1,-2-3-1,-5 0-2,1-3-1,-2 1 1,1-1 0,-1 0 1,-1-3-1,1 3-2,5 0 3,1-1 0,-2 1 0,4 1 1,-2 3 0,-5-1-1,1 4 4,-3 2-5,5 0 0,-1 2-2,5 2 1,6 0 1,4 0 0,6-2 2,9 2-1,11-2 1,4-2 2,21 0 0,10 2 0,11-2-2,3-1 3,1-1-1,5 0 1,-1 0 4,5-2-2,3 0 0,5 3 2,0-3 4,5 2-5,-1-2-1,6 3 2,0-1 0,1 0-1,2 2-1,2-2-1,3 3 4,-1-2-2,2 2-3,1-3-2,2 2-1,-1 0 0,0 0 1,3 0-2,6 2 1,-13-2-3,13 2 3,-8-3-2,8 3 1,-8-3 2,8 3 0,-9-1-3,9 1 1,-7-2 2,7 2 6,0 0-5,-6-2 0,6 2 3,0 0-2,0 0-2,-8-2 2,8 2 1,0 0-2,0 0-1,0 0 2,0 0-2,0 0 2,-8-2 0,8 2 4,0 0-6,0 0-2,0 0 3,0 0-2,0 0 1,0 0 2,0 0-2,0 0-2,0 0 4,0-6-3,0 6 5,0 0-4,0 0 2,0 0-3,6-7 1,-6 7 3,4-4-1,-4 4-1,0 0 3,0-6 0,0 6-3,0 0-1,4-7 3,-4 7-4,0-4 5,0 4-2,2-6 4,-2 6-4,0-6 2,0 6 3,0 0-3,2-6-1,-2 6 1,0 0 1,2-5-3,-2 5-11,0 0-16,0-6-22,0 6-26,0 0-68,0 0 49</inkml:trace>
  <inkml:trace contextRef="#ctx0" brushRef="#br0" timeOffset="10778.3743">1376 6168 58,'2'-8'27,"-2"1"3,0 1 3,0 6-6,0-9-2,2 5-6,-2 4-6,0-8-6,0 8-1,0-5 1,0 5 0,0 0 5,0 0 7,6 13 1,-4-5 1,0 3-2,0 6-1,0 0-1,-2 6 2,2 6-2,-2 3-3,-2 0 0,2 7-2,-2 0 0,0 1 0,0 0 1,0 1-4,2-4 1,-2 2 1,2-7-1,0-2-1,0-1-6,0-2-11,2-5-6,-2-2-8,2-1-7,-2-6-12,2-1-15,0-7-74,0-1 45</inkml:trace>
  <inkml:trace contextRef="#ctx0" brushRef="#br0" timeOffset="11274.8427">1305 6023 319,'-4'-15'-16,"-2"2"8,2 3 10,0-1 9,0 3 5,2 1 3,-2-1-1,2 0 0,0 3-6,2-1 1,0 0-3,0 6-3,4-8 2,4 5-4,-2 1-1,2 0 1,3 2-3,-1 2 1,5 2-1,2-1 4,3 1 0,0 4-3,6 2 0,1-3 2,3 7-3,4-3-2,-3 4 3,3 0 1,4 6-6,1 0 5,-3 2-1,-3 2 2,1-1-2,-2 5 0,-2 0 1,-3-1-1,-5-1 1,-6 2-2,1 1 3,-6 1-2,-3 1 2,-4-1 0,-4-1 0,-2 1-2,-4 5 2,-2-2 2,-6 0 2,-2-2 2,-3 5 2,0-7 3,-6 3 2,1-3 2,-2-3 1,1-2 0,0-4 6,-2-1-7,-1 0 3,-2-4 0,1 0 1,-1-3-2,0-1-6,3-3 0,-1-2-1,0 2 9,1-6-12,2 3-1,0-3-1,3 0-1,3-2-10,0-1-10,2 2-8,3-2-18,0 0-13,2 0-19,2-2-22,1 1-115,2-5 71</inkml:trace>
  <inkml:trace contextRef="#ctx0" brushRef="#br0" timeOffset="11517.7687">2455 6368 494,'-6'-5'-50</inkml:trace>
  <inkml:trace contextRef="#ctx0" brushRef="#br0" timeOffset="11851.425">2430 6349 364,'-14'-4'-33,"2"4"1,0 0 4,-4 0 4,0 4 8,-3 2 2,1-1 2,2 3 0,-2 2 3,2 1 9,-3 4 6,0 1-4,4 0 4,0 4-2,0-1 4,3 0 3,1 2 1,2 0 2,1 2 0,2-1 1,4 1 2,-1-2 0,3 0 0,3 0 1,3 0-1,0 0 1,2 0-1,2-4-1,2 0 1,0-2 1,2-3 0,-2-3 2,3 1 0,2-4 2,0-1-1,-1-2-4,4-2 5,-1-1-3,0-4-2,-2 1 1,1-3 1,4-2-4,-3-3 3,0 2 0,-2-3-1,0-1 0,-2-3 0,-1 1-2,2-2-1,-4 0 4,-1 0-5,-3-2 0,0 0-2,-1-2 0,-3 0 1,-2 2-5,1-2 2,-1 0-3,-4 0 0,-1 0-1,-1 0-1,0 0-6,-3 0-5,-1 0-2,-1 2-9,-1 2-6,0 0-2,-4 3-7,4 3-12,2 0-11,-5-1-18,2 5-135,1 1 71</inkml:trace>
  <inkml:trace contextRef="#ctx0" brushRef="#br0" timeOffset="13456.5562">2745 6317 511,'6'9'-33,"-2"-1"7,5 5 4,-3 3 2,0-1 7,3 2 0,-2 4 6,-1 2-2,-2-1 5,2 3 4,0 0 0,-1 2 0,-1-2 4,-2 1-2,1-1 1,-3-2-1,2 0 3,-4-2 0,2 0-1,-3-2 5,3-2 10,-2-2 5,0-4 10,0 3 8,2-5-1,-5 1 4,3-3-11,0-1 0,-2-2-3,-2-2-8,6-2 1,0 0-2,0 0-4,-17-12-3,10 5-2,3-1 3,-2-3-1,0-3-4,1-1-2,1 0-5,0-2 1,2 0-1,-2-1-2,4-3 1,-2 2 4,2 1-7,0-3-1,2 2-1,2-2-2,0-3-2,2 2-1,3 1 1,1 2-1,4 0-1,0 2 0,0 0 2,8 1-1,-3 5 3,2-1-6,0 5 4,1 3 3,-1 0-7,-2 6 6,2 2-6,-3 1 6,4 5-3,-3 3 7,-4 3-2,0 0 5,-3 2-6,-1 3 1,-2 0-1,-5-2 1,-2 0 2,0 0 2,-4 0-3,0 0-2,0-2 5,0 0 0,-2-3-2,-1 1 3,0-4 2,1-1 6,0-1 6,0 1 6,-2-4-4,2-3-4,-3 1 1,3-2 1,4-2-5,0 0-3,0 0 3,-17-9-3,15 1-4,-3 0 5,3-3-2,0-1 1,2 1-6,0-4-3,0 0 1,2-2-3,0-2-3,3-1-7,1-1 2,1 0-2,-1 1 2,3 0-2,-1 1 0,0 1 3,3 2 1,-2 3 1,1 1-3,0 1-3,1 2 8,2 1-2,-5 2-8,3 2 6,-3 2 2,3 2-1,-11 0 1,15 8 1,-9-2 1,0 3 4,-4 3-3,0 1 0,-2 2 0,0 3 1,-4 3 2,0-1 0,-2 3 0,2 0-1,-5 0 2,5 0 4,-3-2 1,3 0-6,0-2 4,0 0-2,4-2-2,-2 0 1,2 0 0,2-2-1,0-1 3,4-1-5,1-1 2,1-3-3,1-2-4,3-1 0,1-2-7,2-2 1,0-2-2,2-2-4,0-2-1,1 1 4,4-5-2,-1-2 0,-2-1 1,4-3 4,-3-1 0,-2-2-1,2 0 3,-2-4 3,-1 0 1,-4 2 0,0 0 0,-1-4 7,-3 2 0,-2 2 1,-3 0-1,-2 0 1,0-2 0,-4 6 2,0-2 0,-2 3-1,-3 1 0,0 2-2,-1 1 0,-2 2-1,-1 1-2,0 5 4,-1 2-1,1 2 1,-4 4 1,2 1 1,1 5 1,0-1 0,-2 5-2,4 0 3,-3 4-3,3 1 4,1-2-1,3 2 2,1-3-5,1 0 1,2-1 2,0-2 0,0 0-2,4-1 2,-2-3 2,4 0-1,0-3-3,1-2 1,1 0-1,3-5 1,1-1 0,-10 0 0,21-5 1,-7 1-3,-2-4 0,0-1-1,1-1 1,0-1-1,0 0 1,-1-1 0,1 0 1,-2 1-1,-1 0 3,-2 1-1,1 1 1,0 1-1,-3 2-1,-2-1-2,2 1 0,1 2-2,-3-2-1,0 5 0,-4 1 0,0 0 1,0 0 2,9 9 0,-9-1 0,0 1-1,2 1 2,-4 1 1,4 2-2,-2-1 6,0 1-8,2-1 4,0 1-2,0-2 3,1-1 0,1 1-2,0-3 1,0 0 4,2-1-3,0-3-1,4 0 0,-2-4-1,2 0 2,1-4-1,-1 0 0,3-1 0,0-5 0,1-1 0,2-3 1,-4-3 5,3 0-1,-2 0-1,2-2-1,-5-2 1,2 2 2,-2-2 2,-2 2 3,-2 4-1,0-3-4,0 5 3,-1 2-3,0 1-5,-3 1 0,0 1-2,0 0-2,-2 4-1,0 4 2,0 0 0,0 0-1,0 0 3,-9 21-1,7-9 0,-3 3 1,3 0 1,0 1-3,0 2 1,2 0 0,0-1 0,0 0 2,0 2-2,4-2-2,1-2 3,-1 3-3,3-5 1,-1 2-12,2-3-10,3-1-10,1-1-22,2-3-22,-2-3-113,0-2 64</inkml:trace>
  <inkml:trace contextRef="#ctx0" brushRef="#br0" timeOffset="13777.7342">3964 6172 474,'-11'-6'-33,"3"4"2,-2-2 4,0 3 3,2-1 4,8 2 1,-14-2 6,5 2 3,9 0 2,-11 4 1,5-3 1,0 5 3,2-2 1,-1 2 1,3-3-1,0 5 3,0-2 1,2 0-2,0-1 2,0-5 5,0 10 2,0-6 5,0-4 6,2 7 9,-2-7-2,0 0 3,4 2-3,-4-2-1,0 0-4,0 0 1,13-9 0,-11 5-4,-2 4-2,4-8-1,-2 4-3,-2 4 1,3-7-16,-3 7-12,2-6-21,-2 6-31,2-4-102,-2 4 57</inkml:trace>
  <inkml:trace contextRef="#ctx0" brushRef="#br0" timeOffset="14401.6066">4055 6307 406,'9'2'-31,"-9"-2"5,0 0 0,2 4 2,-2-4 7,4 5 2,-2 1 9,0 0 0,2 2 2,1 1 0,-1 4 2,2-1 1,-2 3 2,2-2 0,-1 5-1,0-3 1,-1 2-1,2 0 0,-4 2 1,0-3 0,0 0 2,0 0 1,-2-1 1,0-4 2,0 3 5,0-3 2,0 1 8,0-3 7,0-1 8,-2-1 8,0 1 1,0-2 0,0-2-8,2-4 8,-6 1-4,6-1-2,0 0-4,-9-9-5,9 9-2,-3-16-6,6 5-2,-3-4-2,5 0-3,-1-6-2,0 0-2,2-4-3,2 0-1,1 1-1,0 2-2,1 0-5,1 1 2,-1 2-4,3 2-8,-4 2 2,1 1-1,2 3-2,0 1 1,0 0 0,0 3 1,3 1-1,-2 3 5,0-1-5,-1 4 1,0 2 1,0 0 2,-2 3-1,1 5 2,0-1 0,-3 4 4,-2 3-2,-1-1-1,-1 2 2,-2 2 4,0 0-5,-2 2 0,0-1 2,-2 1-1,2-3 0,0 1 2,-2-1 1,0-1-4,2 2 0,0-4 4,-2 0 1,4-2-3,-2 1 3,2-1-1,0-1 0,2-1 4,0-1-3,0-1 1,3 1-3,4-3-6,-3-1-7,0-1-10,5 0-15,-2-2-13,-1-1-23,1-2-120,1-2 66</inkml:trace>
  <inkml:trace contextRef="#ctx0" brushRef="#br0" timeOffset="16289.6362">5569 3837 467,'0'0'-35,"0"0"6,-4-8 8,4 8 5,0 0 4,-3-4 6,3 4 0,0 0 3,-2-4 2,2 4 1,0 0 1,0 0-1,0 0 0,0 0 2,0 0 14,-5-5 0,5 5-1,0 0 1,0 0-3,0 0-2,0 0-1,-6-3-2,6 3 0,0 0 1,0 0 1,0 0-1,0 0 2,0 0-3,-4-3 0,4 3 4,-2-8-3,2 8 2,-2-10 1,2 3-1,-2 1 5,0-2-3,0 1-3,0-1 7,0-1-1,0-1-3,-1 3 0,1-3 1,0 3 0,0-3-2,-1 0 0,3 3 1,-2-2-4,2 0-1,0 0-2,0 0 0,2 1-3,1-2 0,1 1 0,1-1-3,1 3 1,2-3 0,-2 1 0,2 1-3,4 0 2,-4 1 4,2 1 5,1 1-11,-3-1 4,3 2-4,0 0-1,-1 0 2,2 3 1,0-1 0,0 0-4,5 0 4,2 2 0,4-4-3,1 2 3,4 0-2,5 0 0,7-2 1,9-1 3,9-1-3,3 1 0,23-4-1,1 2 1,-2-1 0,-14 1 0,14-3-1,-15 1-1,-7 1 1,-4 2 0,3-1 2,-1 1-3,0 1 2,1 1-2,5 0 2,1 0 1,27 2-1,0 0 2,2 0 1,-2 2-2,0 2 2,-14 0-2,9 2 1,-15-2-1,-8-2-1,-3 2 3,-3-2-2,0 2-2,-1-1-2,-6 2 6,-1-3-2,-2 1 2,1-1-2,-1 2-2,1-2 2,2 0 3,-1 2-4,8-2 6,2 2-6,3-2 0,1 2 1,1-2-1,1 2-1,1 0-2,3-2 1,-4 0 0,1 2-1,-3-1-1,1-1 2,-1 2-1,2-2-1,-2 0 2,-2 3 2,1-3 2,1 0-4,-1 1 1,1-1-1,-1 0 5,3 2 2,24 0-5,2 0-1,6-2 0,0 2-1,0 0 1,0-2 0,-1 2 1,-7-2-1,-15 2 1,-12-2-3,-1 0 2,-1 0 2,-9 0 1,-3 0-2,-1 0-1,-1 0-1,-1-2 2,-1 2-2,-3-2 3,1 2 0,-1-2-2,-5 2 0,4 0 2,-6-2-2,3 2 2,-3 0-2,-1 0 2,1 0-2,-4 0 1,0 0 0,-7 0 1,-1 2-3,-1-2-7,-2 0-7,-4 2-9,0 0-8,-2 0-16,-5 1-22,-2-1-82,-1 2 52</inkml:trace>
  <inkml:trace contextRef="#ctx0" brushRef="#br0" timeOffset="17983.02">7440 4219 370,'0'0'-31,"2"-5"4,-2 5 8,0 0-1,0-6 2,0 6 2,0 0 0,0 0 0,0-6 1,0 6 1,0 0-1,0 0 3,0 0 0,0 0 1,0 0 2,0 0 3,8 17-3,-8-11 4,2 4 0,0-1 1,0 0-2,-2 3 3,0 1-2,2 1 2,-2 1 0,0 2 5,0 0-1,2 1-1,-2 0 2,0 1-2,0 1-2,3-4 5,-1 5-2,-2-1-1,2 0 3,-2 0 0,3-1-2,-3-2 1,2 2-1,-2-2-1,2-2 0,0 2 3,0-2-2,2-1 2,-2-3-1,0 1-2,2-1 2,-2-1 2,2-1 0,3 1 5,0-2-1,3 1 2,3-1 1,3-1 0,2-1 1,7 2 3,0-3-3,3-1 0,5 2-1,1-4 4,7 1-2,3-1-1,1-2 2,3 3 2,3-3-4,9-3-2,3 3 1,1 0 0,3-3-2,22-1-2,-2 0 2,2-2-2,0 1 2,2-1-3,2-2 1,0 1-2,1-1 0,-3 0-4,0 1 3,-5-1-2,-1 1-2,-14 1 2,14-2 0,-12 3 0,-10-1-1,-1 2-1,-1 0-1,-3 0-1,0 1 2,-9 0 0,0 2-1,-1-1 2,-3 2-4,-1 0 4,0-2 1,-1 2 0,-9 0-2,1-2 0,-1 2 1,-2 0 0,-2-2-1,-1 0 2,-5 2 3,-1-1-1,-2 1 4,-2-5-3,3 4 3,-4-3-3,0 2-2,0-2 1,-3 0 1,2 2-2,-2-1-2,-1-2 1,2 2-3,-2 1 2,1-2 1,-2 0 0,2 2-2,-1-1 1,2-1 0,-2 0-1,-1 2 2,0-4-2,1 3 2,-1-1-1,1-2 0,0-2 2,-2 3-1,1-3 2,0-1-1,-3 1 0,3-4 1,-3 3-2,1-3 2,2-1-2,-3 0-3,-2-2 2,6-1 2,-4-3-3,-1 0 2,1 1-2,1-3 1,-3 0-2,-1 0 2,1-3 0,-2 2-1,2-3 0,0-2 0,-2 3 0,0-3 0,0 2 4,0-2-4,3 1-2,-3-3 4,3 5-3,0-1 4,-3 0-3,2 0 1,0 2 0,-1 0-1,2 2 0,-3 3 0,0 2 1,0-1-2,1 4 2,-1-1-1,1 1-2,-1 1-1,-2 5 2,5-3-2,-1 3 2,0 1-3,1 2 1,2 1 2,1-2-1,1 2 1,0 3-1,1-2 1,3 2 1,1-2-1,0 0 0,0 2 0,0 0-2,1-2 5,1 2-1,-2-2-2,2 0 1,-2 1 0,0-1-2,-1 0 0,-1 0 5,-2 0-4,-2 0 1,0 0 2,-1 0-2,0 0 0,-1 2 3,-1-2-3,1 0 0,-1 1-3,2 1-2,-1-4-1,0 4 0,4-2-4,0 0 0,5 2 0,0-2-5,2 2 1,3-2 1,-1 0-6,2 1-3,5 1-9,-1 0-18,-1-3-47,2 1 32</inkml:trace>
  <inkml:trace contextRef="#ctx0" brushRef="#br0" timeOffset="18774.8955">9346 4301 229,'0'0'-25,"0"0"-45,0 0 24</inkml:trace>
  <inkml:trace contextRef="#ctx0" brushRef="#br0" timeOffset="18807.8864">9357 4301 163,'0'0'-56,"0"0"19</inkml:trace>
  <inkml:trace contextRef="#ctx0" brushRef="#br0" timeOffset="19812.22">9401 4318 134,'5'2'-7,"-5"-2"4,0 0 6,0 0 4,11 0 5,-11 0 7,0 0 3,0 0 0,0 0 1,10-3 0,-8-1 0,-2 4-2,4-4-2,-4 4-3,4-6-1,-1 2-1,-3 4 0,4-6-2,-4 6 1,7-5-3,-7 5 0,4-6 3,-4 6-2,6-5 5,-2 1-5,0 0-2,1-2 1,-1 2-2,2-2 1,0 3-3,1-3 1,0 2-3,1-1 4,2 1-1,1 0-6,0 2 0,1-2 2,1 2-5,2 2 4,0-2 1,1 2-2,4 2 2,-4 0-3,4 0-2,1 0 5,-3 0-1,4 0 2,-1 1-4,0 0 1,2-2 1,-1 1 5,-2-2-3,2 2 0,-1-2 0,3 2 0,-4-4 2,4 2-4,-3-2 3,0 2 1,2-2-6,-3 1 2,1-3-1,-2 2 1,0 0 1,-3 0-2,2 0 4,-4-2 1,0 2 7,-4-1-2,3 0 3,-3 2 1,1-3-4,-3 0 4,3 2-7,-3-2 2,2 1 2,-2-1-1,0-2 6,0 3-5,-2-3-1,1 0 0,1-2-5,-1 1 6,-1-1-7,0 0 1,-1-1 1,1-3 3,0 1-6,-2-2 4,0 1-2,0-1-3,0-1 0,0 1 1,-2 0-2,2-2 1,-2 1 1,2-1-5,-2 2 0,0-2 6,2-1-4,-2 1 0,3 0 1,-3 1-2,2-1 4,0 2-5,1-1 4,1 1-3,-2 2-2,3 1 1,1-1-3,0 3 5,1-1-4,4 3 0,-1-2-2,6 5 2,-2-1 2,3 0-1,3 4 2,0 0-2,0 0-2,1 2 2,1 1 0,-4 1 2,6 0-2,-1 2-1,-1 0 1,-1-1 0,0 3 0,1-2 1,-1 0 3,-2 1 0,0-1-4,-1-3 1,-2 3-1,1 0 0,1-2 3,-2 0 0,2 0-4,-4-1 2,1-3 5,-2 2-4,0 0-2,-1-2 2,2 0 0,-4 0 2,3-2-1,-2 0-3,2 2 1,-3-2 3,1-2-5,4 3 2,-3-1 1,4-2-1,1 0 0,-2 2 5,2-1-2,-3-2-3,4 2 1,1-3-1,-4 0-1,4 2-4,-1-1 2,-2-1-1,1 0-1,-2 1 2,0-3 0,0 2-3,-2 0 0,-1 1 1,2-1-7,-4 2-1,-1 1-4,-3-1-8,3 0 1,-3 0-1,3 0 1,-1 2 1,1 1-1,0-3 4,1 2 2,-1 0 6,4 0-6,-2 0 8,-1 0 1,4 0-3,2-2 1,-4 1 1,4 1 3,-1-2-2,-3 0 3,4 1-1,-4-2-6,1 0-9,0 1-15,2 0-16,-5 1-51,4-1 36</inkml:trace>
  <inkml:trace contextRef="#ctx0" brushRef="#br0" timeOffset="20615.8053">12150 3488 257,'0'0'-9,"4"-6"8,-4 6 6,4-4 0,-2 0 5,-2 4 2,6-3 0,-6 3-4,6-3-2,-6 3 2,0 0-4,11 0 5,-11 0 4,7 8-6,-3-2 1,-2 4 1,2-1 4,0 3-4,-2 3 1,0 0-1,-2 6 0,2 2 1,-2 6-2,-2 1 2,0 4-2,2-1 0,-2 7 5,0-4-7,0 2-1,0-4-9,2-2-10,0-1-9,0-2-11,-2-2-7,2-3-84,0-3 43</inkml:trace>
  <inkml:trace contextRef="#ctx0" brushRef="#br0" timeOffset="22161.1872">12101 3461 305,'0'0'-27,"-5"-6"7,5 6 5,-4-3 1,4 3 5,0 0 2,-2-8 2,2 8 3,-5-4 1,5 4 6,-2-6 2,2 6 2,-2-3 3,2 3 1,0 0 2,0-10 7,0 6-9,0 4 2,0-7-3,0 7 0,0-10 0,2 6-3,-2-1 5,0 5-7,4-8 2,-4 4-1,0 4-1,3-5 1,-3 5 0,2-6 1,-2 6-1,2-6 3,-2 6-1,2-6-2,-2 6 3,3-4 1,-3 4-1,0 0 0,0 0-1,2-5-1,-2 5-1,4-4 3,-4 4-3,6-4-5,-6 4 2,6-4-3,1 3 3,-7 1-1,10-4 1,-4 0-4,-6 4 1,16-2-2,-8 0 2,2 0-2,-1 2 2,2-1-1,1 1-1,3 0 0,-2 0 0,2-3-1,1 3 1,2 3-2,0-3 2,4 0 2,-3 1-4,-1 1 2,4 0-1,-3 0 2,2 2-3,0 0 2,-1-1-2,-2 1 0,4 2 2,-3-3-2,-3 3 2,2 0 1,-4 0 0,2 1-3,-2-1 1,-1 0 6,-3-2-7,3 1 2,-4 1 0,-1 0 1,0-1 3,-2-1-7,2 2 1,0 0 2,-2-1-2,-2-1 1,0 2 1,2 0-3,1-3 3,-3 3-1,1-2 2,-1 1 0,0 1 0,0 0-3,1 0 2,-1-3 0,-2 3-1,2 0 0,0 2 1,-2-3 0,2 1 1,-2 2-2,1-1 1,2-1 2,-3 3 2,0-1-5,0 2-1,0-1 3,0 3 1,0-3-2,-2 3 0,0 1 3,-2 1-4,2-1 1,-2 4 2,-2-2 1,0 4-1,-1-2-2,0 2 1,-1-1-1,0 2 0,-2 0 1,-1-3-3,3 2 2,-5 0 0,2-4 2,1 0 0,-2 0 0,-1-3-1,0 1 1,1-1 3,-1-1-1,1-1 6,-3-1-1,-2-1 6,-1-3-7,-4 1 3,-1 0-6,-4-2 0,-1-3 1,-1 3-2,-3-2 0,3 0 0,-3 0-1,0 0 1,1 2-2,-1-2-6,-2 2-6,5-1-12,-3 1-7,0 2-6,3-1-10,-1 3-10,1 0-13,0 0-78,1-1 49</inkml:trace>
  <inkml:trace contextRef="#ctx0" brushRef="#br0" timeOffset="22743.9898">11354 4107 349,'-20'17'-31,"3"0"13,0 2-2,2 2 8,1 0 3,-2 6 3,4 1 7,-2 3-2,3 1 5,2 1 0,1-1 1,4-1 4,4-1-2,2-2-3,2 1 1,2 0 0,5 1 1,0-1-1,3-4-1,4 0-7,2-5-6,-1-3-6,3-2-3,0-1-1,2-3-4,2-3-1,-1-2-44,-1-4 23</inkml:trace>
  <inkml:trace contextRef="#ctx0" brushRef="#br0" timeOffset="23049.4288">11687 4686 170,'11'-15'-5,"-2"1"4,-3 1 8,-4-2 3,-2 2 0,0-1 4,-2-1-2,0 2 0,-2-1-2,0 1-2,-3 1 1,1 3-4,-1 1-2,-1 3 0,-2 1 0,0 2-2,0 2 2,-2 4 1,1-1 2,0 5 1,-1 2-3,1-1 4,1 5-1,2-1-2,3 0 0,-2 1 1,3-1 1,4-2 2,-2-1-2,4 2-2,-2-3 3,4-2 0,0 1 3,1-2-2,4-2 5,-3-1 1,2-3 1,3 0 1,-11 0 0,21-5 2,-8-1 3,-3-2-2,4-1 1,-4-3 2,2 1-1,-3 0-3,1-5-2,-1 3-1,-3-2-4,-1-1-4,-3 3-8,0 0-11,-4 0-18,0-1-20,-5 3-30,1-1-91,2 5 57</inkml:trace>
  <inkml:trace contextRef="#ctx0" brushRef="#br0" timeOffset="24743.3484">13101 3753 409,'7'11'-36,"-3"2"3,3 2 5,-5 1 4,2-1 2,-2 2 4,0-1 2,-2-4 2,-2 2 3,2-1 3,0-1 0,-2-3 9,2 1 10,-2-1 6,0-3 2,0 2 1,0-4 1,-3-1 4,5-3-1,-11 2 1,11-2-5,-10-5 2,4-1 1,2-2-2,-5-3-1,2-1 4,3 1-6,0-4 1,0-1-5,0-1 0,4 2 2,0-2-4,0 0-5,2 1 2,2-1 0,2 0-2,5 0-3,4 0 2,-1 4-5,6-3 3,3 5-2,1 0 4,2 3-5,2 0 2,0 3-2,1-1-2,-1 4 1,-3 2 0,-1 0 2,-4 2-4,2 2 3,-3 1-2,0 1 0,-4 0 0,-1 1 2,-2-1-2,-2 0-3,-2 1 3,-2-1 0,1 0 3,-2 0-2,-3-3 2,0 3-2,-2-6 5,0 8-6,0-8 2,0 0 0,0 0-2,-11 2 5,11-2 2,0 0-2,0 0 0,0 0 1,-17-6 2,17 6-4,-6-6 1,2 4-2,4 2 0,-4-3-2,4 3 2,-5-6 1,3 2 0,2 4 2,-5-5-5,5 5 0,-6-6 0,4 2 0,2 4-1,-4-6 2,0 2-3,4 4 0,-11-5 0,5 0 1,-3 2 0,-2-1-1,1 0 2,-2 0-1,-2 1 2,2-1-3,-3 2 1,0 0-1,-2 0 0,1 0-1,-4 1-1,2 1 1,-4 0 0,1 1-1,-3 3 0,4 0 2,-4 3 0,3 1 1,-2 4 0,0-1-2,-1 8 3,3 2 1,2 2 1,0 1-2,3 3 3,0 0 0,8-2 0,2-1 1,1 3 0,5-4 4,5 2-2,3-3 1,2-1 3,6 1-1,2-5 0,4-2 3,5-2-6,3 1 4,0-9-1,1-1-1,5-2-1,-2-4 0,4-3 0,1-3 1,-2-4-1,-1-3 5,4-4-8,-4-4-1,-3-2 0,-5-3 2,-4 3 0,-3-2-2,-1 3-1,-8 3 0,-2-2-1,-4 4 1,0 2-3,-4 0 2,0 3-5,-4 3 3,0 1-2,-1 1-1,-4 3 8,3 2-5,-4 4-2,8 0-1,-15 10 1,9 1 1,-3 3 0,3 2 2,2 5 0,0 3 2,1-3 4,1 1-4,4 3 1,1 2-3,3-3 5,0-1-3,3 0 1,-1-2 0,5 0 1,-1-4-3,4 0-7,0-3-16,1-1-13,0-4-12,0-3-20,3 0-20,-2-4-111,-1-4 68</inkml:trace>
  <inkml:trace contextRef="#ctx0" brushRef="#br0" timeOffset="25113.6141">13968 3747 481,'-5'-10'-33,"1"1"10,2-1 4,-2 3 8,1-1 4,1 3 2,0-4-1,0 6-1,0-3 1,0 0 2,0 3 0,2 3-3,-3-6 2,3 6 0,0 0 1,0 0 1,0 0 2,0 0 1,0 0-1,0 0 1,0 0-3,0 0 4,0 0 2,0 0 2,22 8 1,-22-8 1,4 5 2,-2 1 3,-2-2 0,0-4 2,2 11-2,-2-5 1,0 2 1,-2 1-1,2 1 2,-2 1 1,0 6 3,0 0 1,0 2 4,0 1-5,-1 2 2,3-1-2,0 6-2,0-4-3,3 0 0,-3 0-3,2-1 2,2 3 3,-2-4-5,5 0-2,-3-2 1,2-2-1,-2 1 1,2-3 0,0-2-3,4 0-11,-2-3-11,-2-3-15,2-3-13,1 0-29,2-4-128,-1-2 68</inkml:trace>
  <inkml:trace contextRef="#ctx0" brushRef="#br0" timeOffset="26168.0177">13709 3623 485,'0'0'-40,"-8"-4"10,6 1 6,2 3 5,-6-3 2,6 3 3,0 0-1,-5-3 0,5 3 2,0 0 7,0 0 5,0 0 5,9 21-1,-3-8 3,-2 2 2,0 3 2,2 3 3,-1 1 1,-1 5 1,0 0-2,-1 1 2,-1-1 3,-2 1-3,0 1 0,-5-2 0,1-1 6,-5-3-1,-3 0 0,-2 0 1,-6-2-1,-3-4-2,-5 0-4,-2-3 2,-3-5 0,-1-2-1,0-2-2,0-4-4,0-1 1,3-4-2,-1 1 1,0-5-3,5 2-8,-1-3-9,2 1-9,3-1-9,2-1-20,4 3-27,1-3-96,7 2 59</inkml:trace>
  <inkml:trace contextRef="#ctx0" brushRef="#br0" timeOffset="27497.9916">13826 3735 420,'4'-11'-31,"0"1"7,0 1 4,5-3 0,-5 5 2,2-1 0,0 1 3,1 1 3,2 4 0,1 0 7,2 2-1,0 4 5,4 2 1,-1 3 4,2 4-3,0 5 3,-1 5 1,2 3 1,-4 1 2,-1 2-2,0 1 3,-4 1 0,-1-5-2,-2 1 3,-2-2-1,-2 1-2,3-5 2,-5-2 0,0 0 8,2-2 4,-2-3 7,-5-3 4,3 0-6,-2-1 2,0-4-3,-2-2 3,0-3 4,-1 1-7,7-2 2,-10-5-2,5-1-3,-1-1 5,4-5-6,-3-1-3,3-1-3,2-1-2,0-4-3,2 0-2,3 0 3,-1-4-5,3 2 3,-1 0-5,4 4 0,1 0 1,1 2-5,2 3 1,2 4 2,1 1-1,2 5-1,2 2 4,3 6-2,-1 3-1,2 3-1,3 1 2,-3 4 0,1 2-6,-1 0 2,-4 2 2,-2-4 1,-1 1 4,-4-1-9,-1-2 2,-2-2 1,-1-1 1,-2-1 0,1-1 5,-5-5-2,0 1 1,-2-2-1,0 0 2,-2-4-1,0 0 1,0 0 2,0 0 0,-8-21 1,6 9 2,0 1 0,2-6-2,2 0-1,2-5 2,2 0-1,1-1-1,4-2-4,1 2 0,3-2-3,2 3 1,4 1 2,3 2-4,0 2 0,4 1 2,-4 7-1,1-1 0,1 6-1,-6 3-2,2 1 2,-1 5-5,0 5 4,-2 1-1,-2 4-2,-2 2-1,0 2 4,-5 2-3,1 0-2,-2 0-5,-1 2-2,-2 0-2,0 0-4,0 0-2,2 0-6,-2-2-7,0 0 0,2-2-3,1-2 4,4 0-1,-1-4-3,3 1 5,2-5 3,-2-1-2,4-2 5,0-5 1,2 2 4,1-6 0,2-3 1,0-1 4,1-2 0,-1-5 5,1-3 9,-2 0 6,1-4 3,-5-2 1,-5 4 4,2-4 5,-4 0 3,-4 1-3,-1 1-1,-1 1-2,-4 4 3,0-2-5,-4 5-1,0-1-3,-2 5-1,-5 2-3,1 2 1,-4 4-2,-4 4 1,2 5 1,-3 3 4,0 3-5,0 3 5,-1 2-6,2 0 1,4 0-1,-2 2 2,2-2 0,3 0-2,3-2-5,0-3 3,4-1-3,0-1 1,2-1-1,2-4 2,0 1-2,4-4 2,0 0 2,1-2-1,1-2-1,-8 0-3,22-6 3,-10 2-2,0-1 2,2-3 0,-4 2 4,1 0 1,-1 2-1,-1-1 0,-1 1-4,-1 0-1,-1 2 1,2 2-1,-8 0 7,10 4-10,-2 2 5,-4-1 2,-2 5-1,2-2-5,0 1 6,2 3-3,1-1 1,-1 0 0,3 1 3,-1-3-1,1 1 5,3-2-6,-2-1 0,2-1-2,0-4 4,0 0-3,2-2 1,-2-4-1,3 0 1,2-3 2,-2-3 3,3-1 2,0-3 7,-1 1 2,-3-4 2,2 1 1,-4 3 0,0 0 2,0 0-2,-2 3-3,-2 1-4,1-1-2,-3 2-4,3 2-1,-5 5 1,-4 1-3,0 0 5,11 7-6,-9 3 0,0-1 6,-2 5-6,0-1 2,0 4-7,0 0-4,2 0-3,0 2-6,0-1-1,0-1-8,4-2-9,-2 1-8,4-3-12,-2-2-16,0-1-23,2-5-116,3-1 71</inkml:trace>
  <inkml:trace contextRef="#ctx0" brushRef="#br0" timeOffset="27652.8471">15963 3878 519,'-2'-15'-13,"-2"0"13,-2-1 1,0 3-1,-2 0 4,4-1-4,-2 3 3,2 1 0,0 1-3,0 0-16,0 3-10,-1 0-16,3 0-29,-2 5-53,2-1 43</inkml:trace>
  <inkml:trace contextRef="#ctx0" brushRef="#br0" timeOffset="28034.5009">16287 3920 369,'2'4'14,"-4"2"-4,0-1-1,0 3-1,-4 2 1,-3 1-1,-1 2-3,-1-1-1,-4 1 2,1 4-2,-2 2-2,2-1 1,-1 0 2,0 1-3,0 1 1,3-3 2,-4 2-1,4-2-1,2-3 1,1-3-2,1 0 7,1-2 10,1-1 0,1-4 1,3 0-3,2-4 2,0 0-4,0 0-1,18-19 1,-8 7 2,7-3 0,5-4 1,2-2-5,10-2 2,1-2 1,3 3 0,-1-1 0,3 6-4,-6 3 4,1 3-8,-6 3-4,0 5 2,-5 4-2,1 3 2,-1 6 0,-6 3-3,0 6 2,-6 2 0,-3 6 2,-5 3-6,-4 6 8,-9 3-11,-7 2-13,-4 1-21,-2 0-34,-17 8-55,3-12-79,0-8 70</inkml:trace>
  <inkml:trace contextRef="#ctx0" brushRef="#br0" timeOffset="32090.9478">12780 4846 500,'0'0'-31,"0"0"14,0 0 8,0 0 7,10 13 1,-6-9 5,-4-4 8,7 6 8,-7-6 5,7 6 1,-1-3 2,0 1 5,3-2-1,1 2 1,1 0-1,6 0-2,1-1 2,4 1-3,3 0-5,5 0 1,0-1-4,1 1-2,1 0-2,0 0 1,2 0-3,-3 0-4,-1 0 2,2-1-3,-3 3-8,-1-2-14,-2 0-11,-6 0-15,0-1-17,-5-1-21,-1 2-21,-4 0-124,-2-2 75</inkml:trace>
  <inkml:trace contextRef="#ctx0" brushRef="#br0" timeOffset="32476.0734">12568 5199 541,'-4'1'-37,"-2"1"6,6-2 3,-9 4 11,5-2 9,4-2 3,0 0 0,0 0 6,0 0 2,0 0 5,25 0 1,-9 2 2,0-2 1,7 0-1,1 2 1,4 0-1,1 0 3,5-1 1,0 2 0,6 0 3,0 1 3,1 0-1,0-2 1,-1 1-1,3 2-3,-5-2 3,-4-1-2,-2 2 3,-3-2 0,-5 0 0,-1 0 1,-4-1 4,0 1 5,-2 0 1,-4-2 6,1 2 0,-2-2-1,-2 2-2,0-2-6,-1 2-3,-1-2-1,-8 0-4,15 0-14,-6 0-20,-3 2-21,-6-2-27,10 0-31,-4 2-30,-6-2-149,8 0 211</inkml:trace>
  <inkml:trace contextRef="#ctx0" brushRef="#br0" timeOffset="33597.4013">13754 5054 655,'0'-4'-52,"0"4"4,4-6 6,-4 6-2,0-6 4,0 6 2,0 0 3,0 0 10,0 0 6,0 0 11,0 0 7,2 27 1,-4-10 0,-2 6 3,-3 6 1,1 5 1,-2 6 0,-6 6-3,4 2 2,-2-1 1,0 0 1,0-2-2,4-8-1,-1 0-2,1-3-3,4-8-1,-3-1-4,1-2 4,4-5 0,-3-3 3,1-4-1,4-3-2,-2-5 3,2-3 1,0 0 1,4-17 0,0 0 1,1-6-2,-1-5 1,5-8 0,-1-12 2,5-4-1,3-20 0,4 0 5,-2 0 2,2-1 3,1 4 3,3 1 6,-2 3 0,-2 12 4,5-6 1,-1 11-2,-4 10-4,4 0-2,1 4 0,3 3-5,-2 8-2,0 2-1,4 6 0,-1 4-4,-1 3 1,0 6 4,-3 2-4,1 6 2,-1 1-4,-4 5-2,0 1 2,-3 5-4,-4 0 4,-6 5-2,-2 0 0,0 2-1,-6 1 1,-2 1 0,-6 1 3,0-3-4,-4 4 2,-3-2 5,-4-2-6,0-4-1,-5 0 0,1-2-3,-4-4 3,1-4 0,-1-1-2,-1-3 1,1 1-3,-3-4 3,0-2-1,-1-2 1,1 0 0,0-2 5,0 0-5,5-2-2,2 2 2,2 2 3,1-2-2,6 2 1,1-2-1,3 2 0,3 2-4,7-2 5,0 8-3,0-8 0,13 15 1,-2-4-2,3 5 2,2-1 0,4 6 1,2 2-1,1-1 0,5 7-1,-2 2 1,2 1 1,0 0 4,-1 1-4,5-1 1,-4-1-2,1 1 0,3-3-6,-2-1-6,1 1-10,-3-8-6,2 0-9,-1-4-1,1 0 0,0-6-8,3-1 2,-5-4 0,2-5 6,-3-2 1,3-3 5,-5-6 3,6-3 3,-3-4 6,0-2 2,-5-6 5,1-1 5,-6-3 5,4-6 5,-7 5 7,-3-4 5,-6 1 3,-2 5 3,-2-1-1,-4 2 0,-2 1 0,-4 3 0,0 0 0,-5 4-5,-2 4-2,-2 2 0,-5 5-5,4 2 2,-5 6-2,-3 4 0,0 6 1,-5 5 0,-1 10-1,-2 1-2,4 7-1,3 5 4,2-2-1,4 4-2,1-2 3,10-4-3,2-1-1,4-5 3,4-1-4,2-2 1,2-2 0,6-4-2,4-2 1,0-4 1,5-5 3,0-3-6,2-5 1,7-4-3,-1-3 0,3-7 0,2-1-1,4-7 1,-3-5 1,-1-2 5,-4 1-1,-1-3 5,-6 4 4,-2 3 1,-1 1 5,-4 4 5,-4 0 1,4 4-4,-6 1-5,0 3 3,-5 5-9,-1 0-5,-2 6 4,0 0 5,-11 18-9,5-5 3,-1 4-1,3 4-8,-3 2-10,3 0-7,0-1-3,0 3-9,4-4-5,0 0-3,2 0 1,4-2-7,1-2-12,1 1-11,3-5-4,2-2-137,-1-3 71</inkml:trace>
  <inkml:trace contextRef="#ctx0" brushRef="#br0" timeOffset="34676.6784">15047 5343 522,'6'-29'-20,"-1"7"16,-3 1 3,-2 4 14,2 4 0,-2 1 1,2 3-5,-2-1-5,-2 4 3,0 4-1,2 2-1,0 0 0,-15 15 1,8-1 0,-1 3-1,0 6 0,-1-1 2,0 5-1,3-2-2,0 0 0,0 0 2,-1-3 0,3 2-3,0-8 0,-1 2 1,1-3 1,2-2 1,0-1 2,0-4-1,0-1-3,2-3 0,0-4 2,0 0-3,0 0 1,12-14 0,-5 3-3,1 0 2,3-5-1,-1-1 0,4 0 0,-2-2-2,2 2 8,2-2-6,-2 4-1,1 1-3,-3 1 1,2 3 0,-4 3-1,0 1 0,1 4 0,-2 2-1,1 2 1,-3 4 1,-1 1 2,-2 3-1,0 1 2,3 2-2,-3 3 3,1-1-2,-1 2 2,2-2-1,2 3-1,0-3 0,4 2 2,0-2-1,3 0-1,2-3 1,2-1 2,-3-3 1,2-3-1,1 0-3,0-5 0,4-5 0,1 0 2,0-5 6,2-3-1,1-6 2,1-2 0,-2-2 5,3-7 4,-3-1-4,0-1 6,-6-2-6,-1 3 0,-6 1 3,0-3-5,-5 7-3,-6 1-1,-2 2-5,-6-2 2,-5 5 0,-3 0-5,-6 5 2,0 5 0,-2 5-1,-1 5 4,-3 7-2,-4 9-1,2 5-5,-2 7-1,0 6-4,5 7-1,5 0-1,-1 3 2,7 2 0,1 2 5,6-1-1,3-5 0,2 0 1,4 0 0,4 2 2,5 1-2,2 3-3,4-3 3,1 1 2,4 0-1,-1-4 3,11 13 1,-6-9-2,-6-10 10,0 2-12,-4-5 2,-1-3-2,-2-1 5,-6-5-2,-1 1 2,-4-6-1,-6 0 3,-3-1-2,-3-1 0,-10-2 3,2-2-4,-4-1 2,-1-3-1,-4-3 3,1-4-1,-1 0 0,1 0 0,-1-6 0,-1 0 6,0-4-3,6-1-4,0-1-1,1 1 2,7-4-3,0-2 1,6 1-2,4-3-6,2-2 8,6 0 2,6-4-9,6-6 2,4 1-1,6-5 0,3-1-1,14-12 3,1 1 5,3-1-10,-1 0 3,1 0-4,0-1 1,2-3-1,-1 3 1,-1-3 0,-3 2-1,-1 3 12,-7 5-13,-9 6 1,1-1 2,-4 3 2,-4 3-2,-3 3 1,0-3 2,-7 6-2,1 0 5,-5 1-3,-2 2 0,-4 3 0,-2 0-1,-2 4 1,-4-1 1,-3 7-4,-2-1 2,-2 6 2,-1 2 4,-6 6-3,-1 4-1,-2 5-3,-2 7 4,-5 7 0,4 3 2,1 7 3,3 3-3,6-1 3,0 1 2,10-2 4,4-2-5,1-1 3,6 1-2,1-4-1,2 0 6,6-3-2,4-2-6,0-3 5,6-3-3,3-4-1,1-2 2,1-2-1,-2-5 4,3-2-8,1-3 1,-1-3 3,0 0-5,-3-2-6,-1-4-18,-4 2-19,4-3-20,-3-3-23,-2 0-38,-4 1-148,1-3 211</inkml:trace>
  <inkml:trace contextRef="#ctx0" brushRef="#br0" timeOffset="34802.0761">16294 5778 701,'0'0'-50,"0"0"-29,0 0-116,-7 0 66</inkml:trace>
  <inkml:trace contextRef="#ctx0" brushRef="#br0" timeOffset="42864.3553">5075 7225 121,'7'-7'23,"-1"-1"3,-2 1 5,0-3-3,1 2 0,-3-1 0,2-1 1,-2 1-5,0 1 2,-2-1 1,2-1-2,-2 2 1,-2 1-2,0-1-2,-2 1-6,0 1-3,-5 0 0,-1 3-3,-3 0 0,-2 3-3,-3 3 1,-2-2-1,-3 5-3,-3 2 3,0 1-2,-5 6-2,-1 1-1,0-1 3,-1 4-3,3 0 0,0 4 0,6-2-1,-2 3 5,2 1-4,3 2 1,3 2 1,4-1 2,4-3-1,4 2 0,2 1-2,1-1 6,6-1-4,1 1-1,0-2 2,4-4-1,0 0-2,4-4 0,-4-4 3,4-1-1,1-3-1,2-3 0,2-2-2,-1-6 4,4-2-3,3-5-3,1-1 4,-4-3 0,6-4 0,0-4 0,-1 0-2,-2-2 1,2 0-2,-1-2-2,-1 2-1,1-1 2,-2-1 4,-2 2-4,-1 2 1,-2 2 0,0 0-1,-5 2-1,1 1 0,-2 3 4,-3 4 0,0-3 0,-1 3 1,0 1-5,-1 1 0,0-1-2,-2 2-1,0 2 0,-1 1 3,-3 3 1,0 0 2,0 0-2,0 0 3,-7 19 1,3-8-4,0 0 5,-2 5 1,1 1-4,-2 0 1,3 2 1,-2 4 1,4-2-3,-2 4-4,4-4-12,-2 1-8,4-1-15,0 6-18,4-4-20,0 0-115,6-2 65</inkml:trace>
  <inkml:trace contextRef="#ctx0" brushRef="#br0" timeOffset="43520.2183">5994 7327 462,'0'0'-32,"0"0"9,0 0 7,0 0 5,0 0 1,0 0 0,0 0 1,0 0 2,0 0 0,6 3-3,-6-3 2,13 2-1,0-2 4,5 2 1,8-2 2,10 2 0,9-2 5,3 2 4,13-2 2,3 0 2,-1 0 1,6 2 1,-2-2-3,-1 0 0,-1 2 1,3-2 3,-3 0 1,2-2 3,-6 2 2,1 0 1,-4-2 5,-7 0 2,-4 0 3,-5 2 5,0-2-3,-10-2 4,-1 3 7,-3-2-3,-2 1 6,-5 1-6,1-1-1,-6-2-2,1 2-6,0 0 1,-4 0-4,-3 0-1,0 1-5,2-2-7,-4 3 12,0-1-12,0-1 1,1 0 8,-2 0-14,-7 2 4,12-2-7,-12 2-6,11-2-7,-7 0-11,-4 2-13,8-2-16,-8 2-19,11-2-26,-11 2-42,11-4-146,-3 1 205</inkml:trace>
  <inkml:trace contextRef="#ctx0" brushRef="#br0" timeOffset="45902.6065">8730 7035 473,'0'0'-36,"0"15"9,0-5 6,0-1 6,-2 1 1,2 3 8,-2 2-1,2 2 5,-2 2 2,0 1 7,0 1 3,0 4-3,0 1 3,-2 0 2,0 5 1,0-1 1,2 1-1,-6 5-3,4 2 5,0-1-4,-2 1-3,0-2 2,2 0-2,-3-2 1,3-3-1,0-3 1,1 1-2,-1-3 0,0-2-1,2-2-3,0-1 5,-3-2-4,3-2-11,2 1-11,-2-5-11,-2 2-17,4-4-21,-2-1-65,4 0 45</inkml:trace>
  <inkml:trace contextRef="#ctx0" brushRef="#br0" timeOffset="46515.62">8785 6985 333,'0'0'-19,"3"-9"10,-3 5 3,2-2 6,0-1 10,1 1-1,1-2 5,0 1 4,0 1-4,0-2-1,2 1 1,1-1-1,4 2-5,-1 0 1,3-1-1,1 1-2,4 3-1,0-1 3,2 2-5,1 2-1,2 0 3,-2 2-2,3 0 0,1 1-3,-2 3 3,0 2-4,-1-1 2,-4 3 0,0 1-2,-1 3 3,-3-1-2,-3 0 1,0 1 0,-5 1 1,0 0 1,-4 1 2,0-3 1,-6 4 3,0-2 5,-2 1 4,-3-4-1,-2 2 3,-1-1 3,-3 1-2,-2-1 1,0-3-4,-1 1-2,0-1-3,1-1 2,0-1-2,0-1-5,-1 1 5,0-1-3,2 1-1,-1 0 0,-1-2-8,4-1-10,-4 3-3,4-3-9,2 1-13,-1 2-13,0-1-21,0-1-125,3 0 66</inkml:trace>
  <inkml:trace contextRef="#ctx0" brushRef="#br0" timeOffset="47965.3412">4887 8498 490,'0'-4'-24,"2"0"4,-2 4 3,0-5 6,0 5 3,2-6 4,-2 6 7,2-6 2,-2 6 2,0 0-1,2-6 1,-2 6-4,0 0 0,0 0-2,0-5 0,0 5-1,0 0 1,0 0-1,0 0 1,0 0 2,9 13 0,-5-9-1,-2 3 1,1-1 0,-1 3 0,2 3 1,-2 0 4,0 1 0,0 4 1,2 2 5,-4 6-7,2 4 3,-2 3 0,0 2-2,-2 6 0,0 4 2,-2-2-2,0 2 3,0 5-3,-1-5-2,1-4 3,0 0-2,-1-2-2,1-7 2,0-3-2,2-1 0,-2-2 2,1-6 2,1-2 6,0-2 18,0-2 10,0 1 8,0-7-3,2 1-5,-2-4-5,2-4-3,0 0-1,0 0-5,-2-18-5,2 7-1,2-2-5,-2-2-3,2-3 3,2-1-10,0-2 2,1 0-6,1-1 2,0 1-6,3 0-1,2 2-4,-1-1-5,2 2-2,4 2 1,0 1 1,3 2-4,1 1 3,-2 3-1,2 3 0,-2 0 3,4 4 4,-3 1-6,0 1 7,0 1-1,0 3-3,0 0 2,-2 4 2,0-1 3,0 1-5,-5 2 4,2-1-2,-2 2 2,-4 3-2,1-1 4,-3 1 2,-4 1-3,0 2 6,-4-2 1,-2 2-2,-4 1 3,-3 0 3,-1 0 1,-6-2 0,0 2-1,0-3 1,-1 0 3,-1-2-7,0 1 3,2-3-3,-2 1 5,1-3-7,2-1-6,2 0-6,1-3-6,-2 1-19,2-2-17,3-2-22,1-2-53,1-4-150,3-2 208</inkml:trace>
  <inkml:trace contextRef="#ctx0" brushRef="#br0" timeOffset="48583.1572">6235 8858 687,'0'0'-33,"-11"-4"4,11 4 2,0 0 1,0 0-2,-8 0 3,8 0 2,0 0 0,0 0 4,0 0 1,0 0 5,13-5 3,-4 2 1,1 1 3,4-1 3,6-1 1,1 2 3,9-2-1,2 1 4,-1-1 1,9-2 2,2 2 4,3 0 1,1 1 1,10-1-2,-1 2-1,4-2 2,3 2-3,5-2 1,22 2-1,0-1-1,2-1-2,-2 2 2,-13-2 2,-11 2 4,-3 0 4,-1-2-1,-4 3 6,-7-1 0,-6-2 0,-7 2 9,-3-2 4,-2 2 10,-9 0 5,1 0 2,-3 0 3,-2-1-7,0 1 6,-4-2-7,0 2-4,-5 0-2,3-1-1,-4 0-5,1 1-2,-1 1-3,-3-1-2,-6 2-5,13-2-6,-7 0-3,-6 2-11,11-2-16,-5 0-19,-6 2-19,8-2-22,-4 2-20,-4 0-13,10 4-18,-10-4-189,6 2 172</inkml:trace>
  <inkml:trace contextRef="#ctx0" brushRef="#br0" timeOffset="49235.4924">9035 8701 773,'11'-1'-49,"-11"1"5,9-4 4,-9 4 6,6-4-2,-6 4 6,0-6 2,0 6 1,0 0 5,-6-9 5,1 7 2,5 2 3,-10-5-1,3 5 2,1-3 3,-2 1 2,8 2 2,-22 2 7,12 1 1,-7 0 1,2 1 2,-4 2-5,0 1 5,-4 3-3,-3 5 1,1 2 2,-1 4 0,4 0-1,0 4 0,1 1 0,2 3 1,4 0 0,1 1 2,2 1-4,6-7 2,2 1-1,2 0 2,2-4 6,2 0 3,4 0 6,2-2 0,6-4 1,-2 1-2,5-3 3,2-2-2,2-1 0,1-3-6,1-1 4,2 2-1,1-5-5,-1 1-2,-1-2-2,-2 2 2,2-4-2,-1 2-4,1 0 2,-4-2-2,4 0 0,-3 2 0,1-2-2,-4 0 10,2 0-15,-6 0 7,-1 0 2,-1 0 2,-1 0-1,2 0-1,-5 0 3,0 0 2,-8 0 7,16 0-1,-16 0 5,12 0 5,-12 0-7,11 0-3,-11 0-4,6-2-8,-6 2-12,0 0-20,11-2-26,-7 4-25,-4-2-28,0 0-185,9 4 194</inkml:trace>
  <inkml:trace contextRef="#ctx0" brushRef="#br0" timeOffset="50449.9631">9116 8734 701,'0'-6'-58,"-2"-1"12,2 1 10,0 6 7,-2-9 2,2 3 3,-2 0 6,2 6 4,-2-5 2,2 5 3,0-8 2,-2 4-2,2 4 6,0 0 0,0 0-1,0-7 2,0 7-2,0 0 1,-2-6-2,2 6 1,0 0-2,0 0 3,0 0 0,0 0 3,0 0 0,0 0 3,0 0 0,16 7 2,-16-7 0,15 6 0,-6 0 2,-1-3-1,3 1 0,-1 0 4,1 2-1,2 0-1,-1-2-1,0 3 1,2-1-1,-2 2-1,1 1 1,-3 4-1,1 1 2,-2 1-2,-1 4 2,-2 2 1,0 1-1,-4 3 3,0 2 1,-2 3 0,-2 3 2,0 5 7,-2 2-2,-2 12-2,-4-3 0,1 6 1,-2 20-1,-3-1 0,-1-2-4,5-12 1,-2-9-2,2-4-1,2-1-2,-1-6-1,3-2 2,-1 0 0,3-4-2,0-3 1,0-2 1,0-4-4,1-4 1,1-3 1,0 0-1,0-3 3,0 0 3,2-5-7,0-1-19,0-3-29,0-3-52,0-3-150,0 0 236</inkml:trace>
  <inkml:trace contextRef="#ctx0" brushRef="#br0" timeOffset="51382.35">5668 10387 618,'0'-3'-22,"2"-3"1,-2 0 4,2 1 12,-2-3 1,-2 2 6,0-1 3,0-3-2,-4 0 4,-4 3-1,0-2 3,-2-1 0,-3 3 1,-4-1-1,-2 4 0,-7 2-1,-4 0-3,-1 6 2,-9 2-1,-7 5-1,1 6 2,0 0 1,-9 14-4,2 3 5,5 2 2,9 0-6,9-3 1,4 3 3,4 2-1,4 3-1,10-7 1,3 4 2,9-4 3,5 2-6,10 2 4,6 0-4,7-4 3,4-3-2,1-2 1,5-4 0,1-3-3,-1-2 2,-6-5-2,2-4 2,-3-1-2,-3-3 6,-2 1 1,1-2 1,-5-5 7,0 1-5,-6 0-2,1-2-2,-1 0 2,-6-2-1,2 0-5,-2 1 1,0-1-7,-4 0-7,3 0-13,0-2-16,-3 2-24,1-2-39,1 0-170,2-1 213</inkml:trace>
  <inkml:trace contextRef="#ctx0" brushRef="#br0" timeOffset="51793.9289">6394 10617 653,'4'-5'-54,"-4"5"2,9-1 6,-1-2 3,3 0 4,3 1 3,6-2 7,-2 1 12,8-1 10,3-2 11,3 2 1,6 0 2,5 0 2,3 1 0,11-1 1,3 2-1,5 0-1,5 2-3,24 0 2,-1 0-1,0 2-1,-2-2 2,-17 2-2,-9-2-1,-1 0-1,-5 2-1,-10-2-1,-3 0 3,-4 2-2,-5-2 4,-7 0-2,-3 0-2,-4 1 2,0-1 1,-3 0 1,-4 0 0,2 0-2,-6 0 3,1 0-5,-1 0-7,-1 0-11,0 0-22,-1 0-34,-2-1-50,2-1 42</inkml:trace>
  <inkml:trace contextRef="#ctx0" brushRef="#br0" timeOffset="52313.309">8760 10416 316,'-2'-4'-9,"2"4"-3,-2-5 3,2 5-2,0 0 1,9-6-2,-9 6 4,16 0 2,-5 2 6,0 2 5,3 3 1,2 1 5,0 3 2,5 3 3,3 3 0,-1 4-1,2 2-2,-1 4 2,1 3-2,1 1-2,-8-1-1,2 0 0,-6 1-3,1-1 3,-5 1-2,0-1 0,-4-1 0,-2-4 1,-4-1-1,0-3 1,-2 1 3,-4-6 3,-1 1 2,0-3 4,-1-3 0,0 1-1,-3-5 0,3-3 3,-3-2-4,2-2 2,9 0-4,-12-11 6,6 3-2,2-5 0,4-2-5,0-5 1,2-2-4,4-5 1,4-6-5,5 1-2,4-8 1,2-2 0,13-13-7,4 2 2,1-1-1,3 3-2,-2 1 0,5 5-2,-7 8-6,-7 7-4,3 1 1,0 3-2,0 1-5,-7 6-4,1 2-12,-7 1-16,3 5-18,-6 0-133,-2 1 68</inkml:trace>
  <inkml:trace contextRef="#ctx0" brushRef="#br0" timeOffset="54998.8457">9027 6132 435,'-63'21'-32,"-3"5"5,1 11 5,-1 4 7,-2 11 6,0 5 3,0 10 1,-1 7 4,-1 6-2,-2 4 4,0 0-2,-3 3 2,6-1 0,-1 2-1,3 3 2,1 5 3,0-1 4,4 2-1,6 2 2,3 4 1,2 6-1,9-1 2,6 5 0,4-1 0,9 4 0,5 6 3,10 8 0,6 3 0,8 6 2,7 2-2,6-2 2,2-4-3,5-3 1,-1-3-1,-2 1 0,3-3-1,-3-1 0,1-4-2,-4-6 1,0-3-1,-3-7-1,1-3-2,-2-8 1,0-1-3,1-9 2,4 1 1,2-4-1,3-2-2,4 2 3,1 2 5,5-2-6,4 1-1,1-1 2,1 0 2,5-1-5,1-4 1,3 0 0,5-7 1,-2-1-2,5-7 3,3-2 0,1-7-4,4-5 3,0-6-1,7-8 2,0-10 0,2-4-1,-6-15 0,-7-5-1,22-11-4,-2-12 2,0-11-5,3-12 4,-1-11-5,2-15 1,18-24-1,-1-9-2,2-5-5,-5-4-5,1-10 2,-2-4-3,-7-11 1,-4-11 0,-6-1 1,-10-1 0,-5-2 1,-11-9-1,-10-6 1,-9-4-2,-8-1-2,-16 28 6,-8 3-2,-10 2 0,-12 2-1,-12-1-1,-15-19-3,-9 2 2,-7 9 3,-5 1-2,-6 10-2,-4 8 5,10 27 0,-1 5-1,2 6 5,-3 7-1,1 8 0,3 5 0,1 8 0,-1 5 1,1 4 2,0 7 0,-1 3-2,1 6 1,-3 0 1,0 5-2,3 2 2,2 1 0,8 5 0,9 4 1,-1 0 0,1 0-1,-1 0 2,3 2 0,2-2 0,-1 0-1,-2 1 0,1-3 1,2 2-1,-1 0 0,1-4 0,2 2 0,-2-2 1,3 3-1,-4-1 1,5-2 1,-2 2 0,7 4-2,-1 0 0,4 0 0,0 0 1,0 2 1,5 2-1,-1-1 2,4 3-5,-2 1 3,1-1 0,2 2 0,0-1 0,3 3-1,-2-1 3,2 1-2,-1-1-1,0 2 1,0-1-1,-1 2 1,0-1 0,2 1 1,-1 1-1,0 0-1,1 0-5,-1 3-5,2-1-8,2-1-8,-1 5-5,4-1-61,-4 2 32</inkml:trace>
  <inkml:trace contextRef="#ctx0" brushRef="#br0" timeOffset="179477.4964">5577 12163 791,'0'0'-58,"0"0"10,0 0 14,0 0 12,2-6 8,-2 6 3,0 0 8,0 0 5,-2-7 4,2 7 4,0 0 2,-4-6 1,4 6-2,-4-4-4,4 4 5,0 0-5,-7-4 1,7 4 6,-7-3-6,7 3 0,-8-2 1,8 2 2,-8-2-3,8 2 1,-13-2 0,7 0-1,6 2-4,-19 0 3,10 2-3,-1-2 2,-3 2-2,2 0-1,1 0 1,0 0-1,-4-1-2,4 2 1,-1 0 0,-1-1 2,-1 2-4,2 0 0,-1 1 2,-2 1-2,4-2-2,0 2 2,-1-1-1,3-1-2,-3 4 5,3-1-3,-1 1 0,1 2 0,2 1 1,-4-1-2,6 3 3,-2-2-1,2 2 3,0 3 4,2-1 0,2 2-3,0-2 2,0 3 4,2-1-4,2 0 7,0 0-5,2 0 3,6 4 4,-2-2 8,2 0-11,3-2 2,0 0-1,4 1-2,-1-3 3,2-2-5,0 1 2,1-5-3,-1-2-1,0-1 1,1-2 1,-2-2-2,2-2 2,-1-2 0,-2-2-4,2-5 4,-2-3 1,1-1-8,-1-4 0,-2-2 0,2-6-4,-6-1 2,0-5-4,-1-2 0,0-1 4,-5-2-8,-2-2 0,1 0 2,-5 0-1,0-2-1,-2 0 3,-1 2-1,-1 1 4,-2 1 0,-1 2-7,1 2 5,0 3 3,-1 2-4,1 5-1,-2-1 7,0 2-3,0 4 3,2-3-2,0 5-2,0 0 4,0 2 0,1-1-1,-1 3 2,1 0-1,3 1 2,-2 1-2,2-1 4,-2 2-3,2 1 4,-3-1-6,3 0 6,-2 3-2,2-1-1,0 1-2,-2-1 0,2 0-4,-2 0 7,-1 0-5,0 3 3,3-3-4,2 6 0,-8-6 4,6 3-2,2 3-4,-6-4 5,6 4-4,0 0 3,0 0 0,-17 4-3,12-1-1,1 1-3,-2 4 4,2-1-1,0 5-1,-1 1-1,1 3 7,2 2-4,0 3 2,0 4 0,0 4 6,2-1-4,2 3 5,0-1 3,0 1-5,2 1 7,3 2-5,1 0 2,0 1 7,6-3 4,-2 3-1,0-5-5,6 2 2,5 1-4,-2-5 1,2-1-2,1 0 0,-1-4 1,4-1-2,1 2-3,-1-6 11,3 1-9,2-4-1,-1 1 3,1-5-16,0 1-19,1-3-13,-3-1-19,-2-2-37,-1-1-44,-1-1-162,-7-2 182</inkml:trace>
  <inkml:trace contextRef="#ctx0" brushRef="#br0" timeOffset="181663.1845">4781 6825 739,'-12'10'-54,"0"0"7,-4-1 7,-2 2 7,2 1 9,-5 1 8,-3 0 8,-4 5 6,0-1 10,-7 0 3,5 0-2,-1 0 2,1 2-4,5-3-3,0 0 3,1 2-5,5-1 3,2 0 2,-2 0-3,3 2-1,0 0-1,2 4 1,1-2 2,-2 4-3,0 2 0,1 1 0,-2 1-2,4 3 1,-5 8 5,-2 2 4,0 4 1,-7 13-1,4-8 6,-2 10-2,-3 2 2,1 4 5,-4 1 1,5 5 6,-5-3-3,3 1-6,4-1 8,-1 2-3,3-1-4,3-1-5,-2 3-2,6 3-1,0 4 1,2 2 5,4 2-3,-1 3 2,3 3 0,-1 1-2,3 3 1,0-1 3,1-1 0,1-3-7,2-3 0,0 2 2,2-3-1,3 1 2,-3 4 5,2 1-3,1-2-3,-1 1-3,0-2 3,0-1-1,1 1-4,1-2 4,2-1-2,-2-1-6,4 0 5,-4-4-1,4 4 0,-4-1-1,5-1-4,-4 4 7,3 0-5,0 0-2,1-2 2,0-1 0,2 1-2,-1 0 1,-2 0 3,6-3-10,-4 1 4,1 0 0,2-3 3,-2 0-4,3 0-2,2-1 2,0 2-15,1-4 4,0 2-1,4-3 5,-1-1-3,1-2 0,5 1 6,-1-3-6,2-4 3,3 1-1,-2-2 1,5-6 5,-2-2-4,1-5 3,-4-9-5,-3-6 6,3-1-4,2-2 3,-1-2 2,1 1-4,2-5 3,4 1 1,0-4-1,0-2-1,2-3 0,2-2 2,-2-1 0,-1-6 4,-1 1-6,-2-1 6,0-3-6,-1 0 4,-3-5 0,-2 1-2,2 0 3,-3-2 5,1-2-4,-2 0-5,1-2 4,-1 0-3,-1-2 2,-1-1-2,2-1 9,-3 0-5,0 0 2,-2-1 1,1-1-2,-3-1-7,0-1 3,0-2 0,3 1 2,-4 0 0,2-3 1,-1-1-3,5-2-1,-4 0 4,0-2-2,1 0-2,1-4 9,-4 2-8,4-3-3,-3-3-2,2 0 6,-4-1 4,3-1-9,-4-2 3,0 1-4,-2-3 1,1-5 3,-1 4-2,-2-6 4,0-2-2,2-4 0,-4 1 3,3-1-5,0 0 3,0-3 3,9-14-7,-2-2-2,4 2 5,-1 2 7,3-3-10,-3-2 8,0 4-7,-1-3 2,-3 0 2,1 1 4,-4-3 0,1 0-2,-4-1 0,2-5 1,-5-1-3,0 0 4,-2-2 1,-4 12-3,-2 7-2,3-21 4,-5 12-4,4-12 4,-3-1 0,-1 9-5,2-12 5,-2 2-6,0-2 0,0-1 1,-4-4 0,2 0-1,0 1 1,-2 3 3,-2 2-3,-3-1-3,-1 4 3,-1 1 1,-3-2 10,2 1-12,-6-2-4,2 0 0,-4-2 0,-1 0 0,5 2 2,-6-2 9,2 2-3,-4-2-10,3 2 4,-4 1-4,4 2 2,-5 3 2,4 1-1,-1 3-2,-1 3-2,1-1 3,0 3 1,0-2 2,-1 1 3,4 1-6,-2-4 6,4 5-2,1 8 4,0 7-3,0-3 0,-2-15 1,4 12-2,-1 4 0,-4-16 6,4 12-5,1 5 5,1 1-6,-2 0 2,2 1 3,0 0-3,-4 1 2,4-1-2,-1 0 2,0 2-7,1 1 5,-1-1 1,-1-2-3,0 5 3,2-3 0,-3 2 1,0 0-2,2 2-1,-1 0 6,-4 0-10,4 2 4,-3 1-1,2 5 0,-2-5 0,3 7 7,-4 1-4,2 1 4,-4-1-5,4 3 0,-5 1 3,1-1-6,-2 1-1,-2 2 3,0 2-2,-1 1 1,-3 1 0,1 1-5,-3 5-8,0-2 2,-1 3-6,-1 3-1,0 2-1,0 3-3,3 1 2,-3 2 1,0 3-3,-1 3-3,-7 0 1,0 7 0,-1-1 2,-5 5-3,1 1-2,3 4-12,0 2-11,3 3-12,1 3-16,2 2-43,-11 13-146,-1 0 214</inkml:trace>
  <inkml:trace contextRef="#ctx0" brushRef="#br0" timeOffset="186281.8708">9340 11393 649,'2'-5'-51,"0"1"11,0-2 10,1 3 5,1-3 5,-2 0 8,-2 0 4,2 0 0,0 1 1,1-3 7,-1 0 3,2 1 3,-2-1 2,0 1 0,2-1 4,-1 1-3,1-3 6,0 2 6,-2 1 1,0 1 0,0-2 3,-2 2 1,2 1-1,-2-1-4,-2-1 5,-2 3-8,-2-2-2,-3 3-4,-1-2 2,-3 2-1,-2 1-2,-1 0 2,-2 0-5,-1 0 1,4 0 0,0 2-2,3-2 2,0 2-5,-2 0 2,4 0 0,0 2-2,-1 0-1,2 2 0,1 0 0,1-2 0,1 1-1,0 3-1,4-2 0,-2 0 1,1 1-1,1 1 4,2-6-7,0 9 6,0-3 0,5 2-1,-1-2-2,0 1 3,2 3-2,3-1 3,-1 1-1,3-2-2,0 3 0,-3 1 1,2-3-1,0 1-1,2 1 0,-4-4-2,2 3 3,-1-2-1,-1 1-1,1-3 1,-2 0-1,1 0 3,0-3 3,2 3-2,2-2-1,-2-1-1,2 0-1,1 0 1,2-1 0,-2-2 7,1 2-11,2-2 5,-4 2-4,1 0 2,0-2-5,-1 1 4,1-1 3,-1 3-4,0-3 2,-2 2 0,-2-2 0,0 1-2,2-1-2,-4 3 3,0-2-1,0 1 0,-6-2 1,13 4 3,-7-2-3,-4 2 6,3-1 3,-3 3 2,2-2 3,-4 2 1,0 1 10,-2-1-13,2 2-1,-4-1-4,-1 1 7,-1 0-3,2-1-2,-5 3-3,1 0 2,-2-3 1,-2 2 6,0-1-4,0 0 6,-2-1 6,0-1 2,-1 1-5,-4-2-2,2 0 6,-4-1-2,2-2 1,-4 2 0,1-4 12,0 1-7,-2-1 0,3 0 3,-3 0-2,4-3-4,0 1-1,-1 2-3,2-2 2,2 0-7,5 2-1,-4-2-2,4 0-4,0 0-6,0 2-15,2-1-18,-1 1-32,11 0-27,-14 0-28,5 1-59,0-1-216,-1 0 96</inkml:trace>
  <inkml:trace contextRef="#ctx0" brushRef="#br0" timeOffset="188681.8181">5260 12849 993,'0'0'-60,"0"0"4,0 0 8,0 0 6,0 0 3,0-12 3,0 12 2,0 0 3,0 0 2,0 0 4,0 0 1,-4-7 4,4 7-8,0 0 1,0 0 0,0 0 0,0 0-1,0 0 4,4-4-3,-4 4-8,0 0-9,0 0-52,0 0 32</inkml:trace>
  <inkml:trace contextRef="#ctx0" brushRef="#br0" timeOffset="191740.6288">6004 10784 236,'0'0'-12,"0"0"3,0 0 5,0 0 3,-6-4 0,6 4 4,0 0 1,0 0 4,0 0 4,-4-4-1,4 4 2,0 0-1,0 0-1,0 0-1,0-5-1,0 5 0,0 0-4,0 0 3,6-6-3,-6 6 0,7-4 0,-7 4 0,10-4-2,-1 2 2,-1 0-3,4 0 1,4-1 0,2-1-1,8 0 0,1-1 0,5-1 2,6-4 4,7 2 2,6-3-1,5 0 0,0-1 1,20-3-2,-2 0-1,-13 3-2,-1 1 5,-3 1-4,21-1-2,-13 1 1,-7 4-1,-1-1 0,2 3-4,1-3-2,-3 1-1,2-2-5,1-1-2,-1 1-6,0-1 0,-2-1-3,17-5 0,-10 1 1,-9 3 3,-1-2-4,1 1-4,1 1-8,-1-3-61,-4 3 31</inkml:trace>
  <inkml:trace contextRef="#ctx0" brushRef="#br0" timeOffset="192800.0354">5985 9018 229,'0'0'-13,"-8"-4"4,8 4 1,-10-1 3,10 1 0,0 0 4,-12-3-3,12 3 7,-8-2-2,8 2-1,-4-1 2,4 1-2,0 0 0,-8-3-1,8 3 1,0 0-1,0 0-2,0 0 1,0 0 0,0 0 0,-9-1 2,9 1-1,0 0 1,0 0-4,0 0 3,0 0 0,0 0 2,0 0 1,0 0-1,0 0 2,0 0 4,0 0 2,27 0 4,-13-2 1,4 0 1,4-2-1,11 1 3,7-3 1,13-2-1,3 0 0,3-1 0,19-3-2,5-1-4,-3 0 1,2 0-4,5-1 5,0 1-4,6-1-2,3 3 0,3-1 1,-4-1-3,3 4 0,-7-2 1,-3-1-3,-1 2 1,-19 2-1,-9 3 0,-4-3-1,1 3-3,-12-1-1,-1 0-3,-2 0-5,-5 1-3,-4-1-3,-2 1-6,-1-1-7,-1 0-13,-2 0-67,-1 0 37</inkml:trace>
  <inkml:trace contextRef="#ctx0" brushRef="#br0" timeOffset="193747.0358">5822 7456 274,'49'-10'-14,"4"1"5,4-1 1,26-5 6,6 0 2,2-3 1,2 3 4,2-2-1,2-2 3,3 4-1,-1-2 2,1 3-2,-3 1 0,3 2 0,-7 1-1,-2 1 1,-6 1 1,-16 2-2,-11 2-3,-9 3 1,-3-3 2,-4 2-1,-8-2 0,-2 3 0,-2-2 0,-8 3-1,2-2 0,-5 1 8,0-2 3,-2 2 3,-3-1-2,0 2-1,-4 0 1,2-2-2,0 2-3,-4-2-10,0 2-17,1 0-22,-3 0-35,-6 0-37,8 2 38</inkml:trace>
  <inkml:trace contextRef="#ctx0" brushRef="#br0" timeOffset="198347.4994">6801 13522 324,'-3'5'20,"1"1"5,0-2 2,2-4-2,-5 7-2,1-3 3,4-4 4,-4 6 0,0-5 7,4-1-1,-4 4 1,4-4-1,-6 6 3,6-6 0,-4 2-2,4-2-3,0 0-1,0 0-2,-5 6-11,5-6-1,-2 4-5,2-4 3,-3 5-4,3-5-1,3 12-3,-3-5 1,2 5 2,-2-1-7,3 5 4,-3 2 0,2 1-4,-2 6 3,2 4-3,-2 4 1,2 4-2,-2 3 0,0 2 3,0 2-1,0-2 1,0 2 0,0 0-2,0-3 4,-2-2-17,2-7-4,-2-1-12,2-3-6,2-7-8,-2 0-3,0-4-4,0-6-10,0-2-11,0-4-9,0-5-12,0 0-128,0 0 73</inkml:trace>
  <inkml:trace contextRef="#ctx0" brushRef="#br0" timeOffset="198848.6597">6618 13504 544,'0'-15'-13,"2"2"7,-2 1 5,0 5 2,2-1 0,1 2 2,1 0 5,-2 3 3,5 1 2,-7 2 10,12 2-2,-4 1-1,1 1 3,2 2-1,-1 4-2,3-1 1,0 2-1,1 5-5,3-1 2,1 0-2,-2 2 0,3 2-5,2 1 0,2 1-2,1 0 0,2-1 1,-1 3 0,5 4-2,2 0 2,-8-5-4,8 5-3,-2-2 9,-3-1-7,-1-4 3,-3 2 2,1-3-5,-4-3 1,0 1-1,-4-4 3,-1 4-3,3-7-1,-6 1 2,0-1-2,0-1 6,-2-1 10,-2-2 11,1-2 9,-3-4-10,-6 0-3,13-6-4,-9-2-3,0-1 4,1-7-10,-5 0 3,-2-5-3,-3-3-1,1-4 5,-7-5-13,-1-1 3,-3-5-1,-3-2 11,0 0-1,-1-4 5,-2 4 3,0-3 1,-1 2 8,-1 2-4,2-2 3,-2 4 1,1 2-1,4 1 0,-2 7 0,1 1-8,2 0 1,2 6-4,1 2-4,2 2 0,-2 2-5,0 0-17,1 5-7,0 1-11,0 1-11,3 3-16,0 3-8,-2 2-12,4 2-19,2 1-17,2 5-27,-2-3-242,3 3 112</inkml:trace>
  <inkml:trace contextRef="#ctx0" brushRef="#br0" timeOffset="199358.8026">7630 13318 926,'0'0'-67,"0"0"9,0 0 3,11 1 6,-11-1 5,0 0 8,-5 12 9,1-6 13,2 1 7,-4 1 7,3 4 7,-3 0 5,0 2 1,2 1 7,-4 2-3,3 1-2,0 3-1,1-3 2,2 5 0,2-2-3,2 6 4,2-2-5,3 1 3,0 1-2,1-2-3,4 5 3,1-3-1,0 2-3,2-4 1,-3-5-2,4-1 2,-2 0-1,1-4-2,-2-3 2,4 0 1,-5-5 6,4-1-5,0-3 3,-4-3-4,4-1 3,-2-3 4,1-4-4,0-3-3,2-2 5,-3-6-1,0-1-3,-2-1 2,-1-3-3,-3-3 5,-1 2-4,-3-2 1,0 1 6,-4-3-7,-2 3 6,-4-1 2,-1 2-1,-3 0-7,-7 1-3,-3-1 3,-2 4-6,-8 2 0,-4 4-4,-5 1 0,2 5 8,-5 1-9,1 3-6,1 1-9,6 4-10,0 0-16,5 1-20,-1 3-19,6 2-20,1-2-202,4 2 181</inkml:trace>
  <inkml:trace contextRef="#ctx0" brushRef="#br0" timeOffset="199781.3943">8058 12784 748,'6'-9'-59,"-4"1"7,0 4 5,0 0 3,0-1 4,-2 5 3,2-8 5,-2 8 1,2-4 4,-2 4 7,0 0 4,0 0 4,0 0 3,-4 23-2,2-12 5,2 7 1,-2 1-1,0 4 5,2 3 3,0 5 6,0 3 3,2 4 3,0 2 3,2 2 0,0 0 4,4 6 5,2-3-3,-2 1 1,5-2-1,2 0 1,0-2-5,-1 0 2,6-2-4,-2-3-3,4 0 0,1-3 1,-2-7-4,0-1 2,3-1-2,-1-4 2,4-2-2,0-2-4,3-3 5,-2-5-4,6 1 2,-3-4-4,-1-3-5,0 1-8,-1-4-6,1 0-14,0-4-10,-5 1-22,1-3-23,-6-2-82,0-2 56</inkml:trace>
  <inkml:trace contextRef="#ctx0" brushRef="#br0" timeOffset="200055.4762">7732 13400 419,'-32'-4'-18,"4"0"12,5 0 9,6 0 8,2 2 3,7-1 3,0-1-7,4 0 0,1-2 1,3 6 4,5-10-2,3 3-1,2 2 2,5-4-4,2 2 1,6-2-1,5 1-2,2 1 3,5-1-5,1 2-13,5-1 0,-1 1-6,2 0-8,3 0-11,-1 0-19,9-3-102,2 0 52</inkml:trace>
  <inkml:trace contextRef="#ctx0" brushRef="#br0" timeOffset="200578.5427">9514 12839 397,'8'-9'-8,"-4"1"9,0-1 9,-1-1 7,-1 3 3,-2-3 3,0 0 0,-2 1 0,-3 0 1,-1-1-3,-2-4-2,-2 5 8,-6-1-4,-3 1 0,1 1-3,-8 1 2,2 3-4,-1 4 0,0 0-3,-4 4-2,-1 2 0,2 3-4,-1 3 1,-1 3-1,2 2-1,5 4-2,2 2 0,0 1 2,6 3-3,0 1 5,5 3-3,-1 2 1,7-5-3,2-1 5,2 2-7,4-3 2,2-1 6,5-2-7,1-2 2,4-3 0,2-2-2,4-5 1,3-1 0,-2-2 0,2-7-1,-1 1 3,-1-4-6,5-5 6,-2-1-3,-4-2-1,2-3-1,-1-6 2,-2 0-2,0-3 4,-4-3 2,0-2-7,0-2 3,-5-1 7,0-1 8,0 1 3,-4 3 3,-2 1-2,4-1 15,-4 4 4,-4 4-2,2 2-4,0 0-2,0 2-4,-2 1-3,1 3-8,1 3 1,-2 2-1,0 3-1,-2 3-5,9 0-1,-9 0-1,10 11-1,-5-1 1,3 1-3,0 2 0,2 0-6,2 5-5,2-1-10,3 2 0,7 0-20,8-2-16,1 0-19,7 0-19,4-2-37,-3-5-243,-1-4 120</inkml:trace>
  <inkml:trace contextRef="#ctx0" brushRef="#br0" timeOffset="201062.7711">10909 11310 913,'-19'0'-69,"-6"0"11,-7 4 15,-9 3 14,-7 5 6,-1 3 13,-15 9 1,5 3 5,0 4 0,4 3 4,2 2 2,6 6 4,11-8-2,9 2 3,1 3-1,6 1-3,2 5 1,6 1 1,6 2-2,4-5 2,2 3 0,6 8 0,6 16-2,10 1 4,1-3 1,7 5-2,6-3 3,2 2-2,1-1 0,4 0 1,-1-3-1,2-2-1,-1 1 2,1-2-3,-1-2 2,-3 0-2,-2-4 1,0 0-3,-3-5 1,-9-11-1,-2-5 3,-1 0-2,-6-7 1,0 1 2,-5-3-3,0 0 1,-4-5-5,0 1 0,-6-4-7,0-2-2,-4-2-8,0 0-4,-4-1-9,-2-3-10,0-4-15,-8-1-17,2-2-135,-8-5 70</inkml:trace>
  <inkml:trace contextRef="#ctx0" brushRef="#br0" timeOffset="202230.3907">10451 12579 513,'22'-10'-32,"-5"1"12,2-1 14,0 2 9,2 1 4,2 1 1,3-2 3,-1 2-2,3-1 0,-1-1-2,1 2-1,0-1 0,-4-1 1,2 2-3,-3 1 2,-3-3-3,-4 3-2,4-3 2,-6-2-1,1 1-3,-3-1 4,1-1-5,0-2 0,-3-1 1,-1 1 1,0-2-3,-3-1 5,-2 1 1,0 0 5,0 2 2,-2-1 5,-2 3 0,0 0-2,-2-1 3,0 3-7,-2 3 0,0 0-3,0 3 2,4 3-4,-13 1 4,13-1-4,-13 11 1,7-3 2,0 6-1,-1-1 1,1 4 2,2 0-1,1 4-2,1-2 3,2 2-2,2 2 1,1 0-1,3 2 1,3-1-2,1-1 4,2 0-4,6-2 6,-4-4-8,6-1 2,-3-3-6,1-4 3,6 1-2,-5-6-2,2-1-2,0 0-4,1-6-3,-2 0 0,0-5 2,-4 1 1,-1-3-1,3-4 1,-4 1-2,-2-4 2,0-2 2,-4-2-4,-2-2 2,0-3-4,-1-1 3,-3 0 1,-2-1 1,-2-1 2,0 2 0,-5 2 0,3 1 6,-2 3 2,2 4 1,2 0 1,-2 3-8,-2 3 4,4 5-2,0 0 0,0 4 5,2 2-2,0 0 2,0 0 0,-4 21 1,4-9-2,2 3 3,-2 4-3,2 0 5,0 2-5,2 2 1,-1 2 0,2 0 1,-1 0 1,0-3-3,0 1-3,0-4 4,0-2-3,-2 2 1,1-1 1,1-3 2,0-2-6,-4-1 2,2-1 9,0-4 2,0-1-2,-2-2-4,0-4 4,0 0-3,0 0-2,0 0-2,3-19 4,-3 7-3,0-1 1,-3-2-6,3-4 4,-2-2 1,2 0-2,2-4 3,1-1 1,-1-3-4,2 1-1,2-1 4,1 2-2,3-3 2,2 3-4,2 2 3,-2 5-2,3 0-2,2 3 3,2 4 2,3 5-5,-4 4 3,4 3-4,-1 4 1,2 7 4,0 1 2,1 7 0,1 3 2,-2-1-5,0 5 5,1 0 1,-5 2-4,2-1 2,-2 1-3,-4-2 6,-2-3 0,-3-1 2,-2 1 4,-1-6 6,-3-2 2,-1 1 7,-1-3-3,-4-3-2,-1 1-4,1-3 3,-5-3-4,-1 0 4,2-4-11,-4 0 1,1-4 7,-4-2-8,3-3 2,-1-3-5,0-1 5,1-2-7,1-5-6,1-1 7,0 1-2,2-3-3,0 0-4,2-2 9,2 4-10,2-1 1,2 1-1,2-4-1,2 2-3,0 2-2,2 2 2,2 0 3,1 0-4,2 3 0,2 1 2,1 0 2,2 4-3,0-1 2,2 1 2,-4 3-5,1 1 6,1 1-7,-2 0-2,2 2 4,-4 1 0,1 3-4,-3 0 4,4 3-3,-4 1 6,2 2 1,0 1-4,-4 3 0,1 0-4,-1-1-5,1 4-8,-2-1-4,-1 3-16,2-2-7,1 1-17,0 3-18,1-2-45,5 1-208,-4-5 149</inkml:trace>
  <inkml:trace contextRef="#ctx0" brushRef="#br0" timeOffset="203111.304">12520 11837 801,'-5'-11'-68,"-1"2"20,-2-3 14,-3 3 9,0-1 12,1 2 9,-3 1 2,0 1-1,1 4 2,-1 0 1,0 2 3,-2 4 3,1 4 4,-4 5 4,4 0-1,-3 5-2,0 4-2,-2 5 3,2 0 1,2 3-6,1 1 3,-2 1-2,6 0 3,1 3 4,3-7-8,2 3 3,4-3-3,4-1 0,0-4 0,7-1-1,2-2 3,2-3-3,3-4 2,4-2-3,1-5 1,3-2-2,4-4 0,-2-5-2,9-3 2,-3-5-1,4-7 1,0-5-3,-3-5 0,10-12 1,-7-5-2,-8 1 1,-7 4 0,5-17-5,-5-4 4,-6-3-2,-7 4 3,1-10-3,-4 7 3,-7 8-3,-5 0-1,-6-19 2,-3 2-1,-6-1-3,-5 5 3,-5 1 2,-4 4-4,-1 4 1,-3 6 3,-6 4-2,-1 7 5,7 10-1,2 9 1,6 6-2,1 5-2,1 9 2,5 5-1,-1 5 0,2 7 1,0 9 2,1 6-1,2 9 1,4 6 3,7 5-2,1 8 2,10 29 1,3 2 0,6 1 0,9 1-1,5-2 3,6 0-5,6-4 3,2-4 2,5-7-2,1-5 1,5-7 1,2-4-5,-1-9 0,-1-4-1,-9-10 2,-5-7-4,-1-4-1,-9-6 2,-1-1-1,-3-7 4,-4-1 6,0-4-6,-2-4 3,-2-2-6,-1-5-1,-3-1 1,-2-5-4,1-4 5,-6-4-6,0-2 3,0 0-2,-4-3 1,0-1 2,-2 1-1,0-1 0,0 0-2,-2 5 2,2 3 7,0 0-1,0 4 1,2 0-10,0 5 1,0 3 0,0 3 1,2 2-2,-2 4 3,0 0 12,0 0-9,18 11 7,-12-1-4,2 1-4,2 3 4,-1 1-1,4 2-3,-1 0 0,3 2 0,2-2 2,-2 2 0,1-1 3,2-1 3,-1-2-10,-1 1 0,0-1-6,0-4-7,2 0-4,-4-3-10,1-1-6,0 1-7,-2-4-14,-1-2-12,-2-4-22,0 0-158,-2-4 234</inkml:trace>
  <inkml:trace contextRef="#ctx0" brushRef="#br0" timeOffset="203250.1022">12994 11417 641,'-28'-25'-17,"5"4"5,2 4 2,4 3 1,2 3 0,2 1 0,3 1-15,-1 3-9,2 4 0,3 0 4,6 2-9,0 0-13,-10 10-74,8-5 42</inkml:trace>
  <inkml:trace contextRef="#ctx0" brushRef="#br0" timeOffset="203910.9311">13515 11599 381,'8'-2'25,"-8"2"2,8-5-1,-6-1 5,-2 6-2,-2-10 1,-4 5-3,-2-1 0,-6 2 7,-4 0 3,-4 1-3,-1 0 6,-2 2-6,2 2-6,-5 2 0,3 3-1,-1 3-5,3 2 0,2 5-1,0 3-4,2 3 2,2 1-1,4 0-3,4 2-2,3-3 5,2 3-7,6-4-2,0 0 3,4-1-10,3-1-3,0-1 2,1-4-1,3-3 2,-3-1-5,3-3 2,2-3 1,-3-2 0,2-6 0,2 0 1,1-5-2,0-3 5,2-3-4,-1-2 0,-2 0 0,3-6 0,0 0-3,-4 2 5,-1 3 0,0-4 0,0 3-6,-4 2 2,2 2-1,-4 2 1,2 1 2,-1 1-4,-3 1 1,3 2-2,-3 5 0,3-1 2,-9 4 0,14 4-1,-6 2 5,4 3-3,-2 3 2,3 3 2,-1 2-4,3 0 2,0 4 1,-1-2-6,4 0-1,-4 2 2,4-2-5,-4-2 0,1-1 1,-5-3 2,2 0 0,-2-2 12,-2-3 6,0-2-3,2-2 4,-4-4-5,2 0 1,-2-6 5,3 0-3,-1-3 2,1-5-4,-2 1 4,1-4 1,2-2 2,0-2-2,2 0 2,0 2-6,1 2 0,4 0 1,0 3-7,-1 1 4,4 5 3,-4 3-9,2 5 1,1 1 2,-3 3-5,2 4-1,0 5 2,2 2 0,-1 6-6,-1 3-11,0 2-4,-6 3-6,-2 1-6,-2-1-3,-6-1-2,-2 1-2,-5 0-3,-2-5-7,-1 1-8,-4-2-12,-3-4-23,-8 2-147,-1-8 81</inkml:trace>
  <inkml:trace contextRef="#ctx0" brushRef="#br0" timeOffset="204261.09">12217 11617 624,'-15'-8'-33,"5"2"3,1 2 3,0 1 2,3-1 1,2 0-2,4 4 5,-8-4 2,8 4 2,0-6 0,0 6 4,0 0 5,10-7-1,-2 7 5,6-4-1,-2 2 2,7 0-1,2-1 3,8-2 2,8-2 2,1 1 2,6-1 0,7-1 1,4-2-2,-2 1 2,0-1 4,-2 1 5,-5-2 0,-5 3 5,-5-2 2,-9 3 1,1-3 1,-3 4-2,-4 5-1,-4-5-4,0 2-3,-2-2-6,0 3-14,-5-2-15,1 2-31,-3 1-43,0-2-43,0 2 47</inkml:trace>
  <inkml:trace contextRef="#ctx0" brushRef="#br0" timeOffset="206502.6851">23493 1480 338,'0'0'-18,"0"0"2,0 0 5,0 0 1,0 0 7,0 0 3,0 0 2,0 0 1,0 0 3,0 0 5,0 0-1,0 0 0,18-8 1,-18 8-1,9-2 0,-9 2 1,8-1 0,-8 1 0,9-5 0,-9 5-1,11-1-1,-5-1 2,-6 2-1,14-4-3,-5 4-1,0-2 2,-1 0-5,2 0 2,1 0 1,-2 1-3,1-1 1,3 0-1,1 0-3,4-2 2,0 2 0,6 0 1,3-2 1,5 2-3,2 1 0,7-2 1,3 0 0,3 3 0,1-2-3,11 0 3,5 2-4,-1-2 2,5 2 0,-3 0 1,2 0 1,-4 0-1,1-2 0,-5 2 4,-2-1 5,-9-2 4,-3 0 5,-1 0-2,-2 2 2,-8-3 1,1 2-3,-4 0 0,-1-2-2,-3 1 1,0 1-3,1-2-3,0 0 3,-1-2-2,3 1-1,0 1 0,1-2-2,1 2 0,6-2-1,3 1 4,1-1-5,0 2-2,3 0 0,1 1 2,1 1-2,-1-2 4,-1 2-3,-1 0-2,1 2-1,-9-2-2,-2 2 3,-1 0 0,-1 0-2,-4-2-4,-3 2 5,1 0 2,-4 0 0,4-1 1,-3 1 1,3 0-1,4-3-3,1 2 7,1 1-4,6-2-1,-2 2-2,9-2 0,-3 2-2,2-2 2,-1 2 2,1 0-4,1 2-1,-5-2 4,-3 2-3,3 0 1,-5-2-1,-1 1 1,-2-1-2,-1 3 3,-1-3 2,-2 0-3,-6 1 0,2-1-1,-1 0-2,-1 0 3,0 2 2,0 0-1,-3-2-2,2 2 2,-2-2-3,3 2 2,-4-2-1,1 0 1,0 2-1,0 0-1,-1 0 1,-4-2 1,-1 0-1,0 0 2,-1 0 1,-1 0-3,-1 0 5,-1 0-4,2 0 4,-3 0 1,-8 0 4,12 0-5,-12 0-1,14 2 11,-14-2-11,10 0-2,-10 0-2,0 0 4,10 0-2,-10 0-2,9 1 3,-9-1-3,0 0 4,8 0 4,-8 0-8,0 0 4,0 0-3,0 0 2,0 0-3,11 0 1,-11 0-7,0 0-5,0 0-10,0 0-2,7 3-5,-7-3-9,0 0-10,2 5-12,-2-5-20,0 0-151,-2 8 78</inkml:trace>
  <inkml:trace contextRef="#ctx0" brushRef="#br0" timeOffset="208879.9367">28743 1510 563,'10'0'-40,"0"-1"9,0-2 4,3 2 6,0-1 7,0 0 0,-1 0 6,3 0 4,0 0-1,1 2 2,4-2 0,-3 2 4,4 0-1,2 0-1,1 0 4,5 2-2,3-4-2,0 4 4,4-4 9,-1 2 5,8 2 3,6-2 0,2 0-1,8 0-2,4 2-2,3-2-2,4 2-1,-3 0 0,26 2-1,-14-4-2,-12 4-4,-1-4 4,1 1-3,2 1-2,-1 0 0,-3 0 2,1-2 2,-1 2-5,-2-2 2,1 0 1,1 0-4,0 0 2,-2 0-1,1 2 0,-3 0 0,3-2 3,-3 4-3,0-3 1,-1 2-2,-1 0 0,-3 1-4,0 2 6,-9-3-3,-1 2 2,-1 0-1,-3-1-2,0 0 2,-4 2 2,0-3-4,-4 1 0,-2 0 1,-3 0 1,-1-1-3,0 1 2,-5-2-1,-2 2 2,-2-2-1,0 0-4,-2-1 7,0 2-3,0-1 0,0-1 2,-5 2-3,2-3-1,0 1-1,-2 1 2,0 0 0,0-2 0,-2 2-1,1 0 0,-3 0 2,3 0 4,0 0-9,1-1 1,-1 1-3,2 2-5,1 0-2,1 2-11,2-2-16,-2-1-20,0 1-121,4 2 62</inkml:trace>
  <inkml:trace contextRef="#ctx0" brushRef="#br0" timeOffset="282630.0929">6049 11433 218,'-13'3'40,"1"0"-4,1 1-12,-2-4 1,0 4-6,1-3 0,0 2 1,2-3-4,0 0 2,2 2 2,8-2-3,-17 1 1,10-1-5,1 3 1,6-3-3,-13 0 1,13 0-3,-8 1-1,8-1 0,-8 2-1,8-2 3,0 0-1,-12 0 0,12 0 3,0 0 0,0 0 1,-8 2 2,8-2-3,0 0 0,0 0-6,-10 2 3,10-2-1,0 0-6,-13 0 6,13 0-3,-9 0-1,9 0 0,-14 2 0,7 0-1,1 0 1,6-2 0,-21 3-2,8 2-1,-1 0 2,-2-1-1,0 2 2,-3-1-2,-1 1 1,0 2-1,-2-1 3,1 1 0,-2 0-2,2-1-2,-3 1-2,1 2 4,0-1-2,0-2 0,1 3 0,-1 0-1,0-3 0,2 2 0,-1 1 0,2 0-1,0-1 2,-1 3 0,2-3-2,0 2 3,-1 3 0,4-3-2,-1 3 0,0-1-1,-2 2 2,2 0 1,2 1-2,-1 1 1,-2 0-2,1-2 2,1 2 0,0-1-2,2 1 0,0-2 1,0-2-1,4 1 2,-1-3-1,1 1-1,1-1-1,0 0 1,3-1 1,-2-1 2,4 1-2,-2 0 0,1-1 2,0 1-6,3-1 4,-2 3 0,2-3 1,0 3 0,0-1-1,0 0-1,0 3 4,2 1-1,-2 4-1,2-2 0,-2 2 2,2 0-2,0 2-1,-2 2 0,4-2 0,-2 4 4,2-3-4,0 3 2,0 0-1,2 2 2,0-2 0,0 0-1,3-3 4,2 3 2,-3-4 0,4 2 2,-1-2-6,4 1 3,-3-1-1,3 0 7,1 0-10,2-2-1,-2 1 2,1-1-7,4-2 7,-2 0-2,3 0 1,-2-2 2,4-2 1,-4 3-4,3-5 6,1 1-7,1-1-1,0-3-1,1 1 1,-1-3 1,1 2-2,-2-5 9,4 3-8,-5-4 0,3 2-1,0-4 3,0 2 6,5 0-7,-3 0 2,-2-2-2,5-2 1,-1 0-2,-2 0 0,4 0 6,-2-2-6,1 0 0,1-1 0,-2-1-2,1-2 1,-1 2-1,2-1 4,-3-2-1,1-1 0,0 0-2,-1 1 1,-2-1-1,2 1-1,-1-3 5,0 1-4,-3 1 0,0-1 1,0 0 0,1-1 3,-3 0-2,0 1-1,-4 0 10,1-3-12,0 3 3,-6 1 3,5-3-3,-6 0 4,4-2-1,-3-2-2,2-1 3,-2-1-4,-2-2-2,3 0 2,-2-1-3,0-1 4,-1 0-4,0 0 4,-1 0-4,-2 2 4,-1 2-2,0 0 1,-2 2 7,-2 1 3,2 1-1,-2 0 0,-2 2-5,0-1 4,0 1-2,-2 0-3,0 1 3,0-1 1,-2 2-1,0-3 1,0 1-6,0 0-1,-5-3 3,2 1 5,-3 0-4,2-2-3,-3-2-2,-1-1 0,-2 2 2,4-1-2,-4-2 0,2 2-2,-2-1 4,1 1-2,0 2-1,-1-2 0,1 4 1,-1-2 1,-2 0 6,2 2-5,-1-1-3,0 3-6,0-3 7,3 4-1,-4-4 2,4 5-1,0-3-2,0 3-2,0-1 3,1 3 1,1-3-2,-1 1 3,0 4 5,1-3-8,2 1 2,-1 1 4,0 0-5,1 3-2,0-1 2,1 0-1,-1 0 0,-1 0 5,3 1-4,-1 1-1,1-2 0,0 3 3,0-1-2,2 0 3,-3 0-4,2 0 5,-1-1-4,2 1 0,0 0 8,-2 0-9,2-2 1,-1 3 1,1-1-3,2 0 4,2 4-1,-9-6-3,5 2 1,4 4 4,-4-3-6,4 3 8,-9-6-2,7 4-3,2 2 5,-6-4-1,6 4-6,-4-4 2,4 4-2,0 0 4,-4-3-2,4 3-1,-4-4 3,4 4 1,0 0-5,0 0 5,-10-4-3,10 4 1,0 0 0,-4-2-1,4 2 0,0 0 2,0 0-2,-6-4-1,6 4 1,0 0 0,0 0 1,0 0-2,0 0 3,-4-4 0,4 4 0,0 0-2,0 0 1,0 0-1,-4-3 0,4 3 1,0 0 0,0 0-2,0 0 5,0 0-3,0 0 1,0 0 1,0 0-4,0 0-2,0 0 0,0 0-8,0 0-7,0 0-9,0 0-7,0 0-5,-6 9-9,6-3-16,0 0-29,0 1-150,2 1 236</inkml:trace>
  <inkml:trace contextRef="#ctx0" brushRef="#br0" timeOffset="285122.1257">16505 7601 601,'-2'-4'-34,"-2"0"7,0 0 4,-1-2 4,1 2 7,0-1 7,-2 1 2,2 1 6,-3-1 3,0-2 3,1 2 4,2 2 1,-2-2 3,-2 0 1,1 1 1,0 1 1,1 0-3,6 2 0,-14-6-3,3 6 2,2-2-3,-4 2 0,-1 0-6,-4 4 0,-2 0 2,-1 0-3,-5-1-2,-2 5 4,1-1-3,0 3 3,2-2-1,-1 1-3,0 1 0,3-1 0,0 3 2,2-3-1,-1 5-4,4-1 4,1-1-4,-1 1 2,6 0 0,-2 3-3,4-1 3,2-2-1,0 2 0,4 0-1,-1 3-1,3-3 2,0 2-2,2-4 3,2 3 0,3 1 2,-1-4-2,2 0-3,2 1 2,0-1-1,4-1 1,-2-3-2,5 0 4,0-3-2,0 0 0,3-4 0,2-2 2,0-2-2,4-2 0,-1-4-2,3 1-1,2-8 0,-1 0 2,1-6-3,-4 0 1,2-4 1,-1-8 2,3 1-2,-4-2-1,-2-4 0,0 1 0,-1-1 3,-2 0-5,-6 4 1,-1 0 4,-1-2-3,0 1 0,-3-1 3,-2 0-2,-1 1 2,-1 5-3,-4-1 1,2 1 1,-2 2-1,0 1 2,-2 2 7,2 4 0,-2 0 1,0 4-2,2 0-1,-3 6-2,3-3-4,-2 3 1,0 3-2,0 4 2,-2 2-3,4 2 1,-13 6-1,6 2 3,-1 3 0,-2 4 2,0 5 0,-2-2-2,0 5 2,1 2 2,-1 3 1,1 3 1,0 2-3,3 3 1,2 0 1,0 2-2,2 2 2,0 0-3,4 0 4,4-2 0,0 0-5,4 0 5,0-3-4,5-1 2,-2-4-1,3 1 0,-1-5-1,4-1-5,-2-4-5,-1-4-1,4-1-8,1-3-1,-1-4-22,4 1-16,-6-4-28,4-5-35,-3-1-111,2-3 78</inkml:trace>
  <inkml:trace contextRef="#ctx0" brushRef="#br0" timeOffset="285482.8685">17396 7456 643,'3'-2'10,"-3"2"3,4-4-3,-4 4-3,0 0-1,6-2-4,-6 2 4,0 0-2,2 10 1,-2-3 1,0 3 4,-2 3 1,0 2 0,0 3 0,-2 3-2,-1 1-2,1 3-1,-2 0 7,1 1-5,1-1 0,0 2-3,2-6-1,0 0-7,2 0-7,2-2-10,0-2-14,2-4-21,2 1-35,1-7-116,2-1 71</inkml:trace>
  <inkml:trace contextRef="#ctx0" brushRef="#br0" timeOffset="285835.4555">17202 7143 563,'-17'-7'-4,"2"1"2,4 0-3,5 4-1,0 1 2,6 1-3,0 0 6,0 0-4,-9 7 0,9-1 4,0-6-3,9 11 4,-3-5-1,0 0-1,0 1 2,6 1-3,-2-1 4,0-1-1,1 2 1,-1-4 1,1 2-2,-2-5 2,1 4 5,-4-2 3,3-3 1,0 0-1,-9 0 5,14-6-5,-10 3 2,1-3 1,-1 0-4,-2-1 1,-2-1 4,0 0-7,-2-1 0,0 1 1,0-1-3,-3 3-6,1-2-12,0 2-11,0 1-13,0 3-14,4 2-25,-8-4-83,2 2 54</inkml:trace>
  <inkml:trace contextRef="#ctx0" brushRef="#br0" timeOffset="286331.7484">17898 7275 427,'0'0'8,"8"-4"6,-8 4-2,5-4 3,-5 4 1,0-6 3,0 6 0,0 0 2,-5-7 2,1 3-5,4 4-3,-12-4-1,3 3-3,0 1 2,-1 0-3,0 1 2,-1 1-4,-2 0-3,3 2-1,-1 2 2,-1-1-2,3 3 0,-2 1 1,3 1-2,2 0 3,-1 3-2,0-1-5,3 1 2,0 2 5,2-4-3,2 2 0,0 1 6,0-3-2,2 5-5,0-5 2,4 1-3,4-1 5,-2-1-5,0 1 3,2 0-4,4 1 1,-4-1-2,3 1 1,-1-1 2,-1 3 0,2-2-2,-3 2 2,0-1 0,0 3-6,-4-3 4,0 2 2,0-1-1,-2 1 3,-1-2 2,-3-2-1,-3 3 13,1-1 1,-4-1 8,-2-1 7,0 0 3,-4-1 5,0-2 1,2-1 9,-6-1-11,2 0 1,-1-3-4,-2-1-2,4 1 1,-3-3-7,0 0-1,2 0-6,-1-5-2,0 4-9,2-1-23,1-2-21,2 2-23,-2-4-24,4 1-40,0-1-81,-1-2-96,3 1 187</inkml:trace>
  <inkml:trace contextRef="#ctx0" brushRef="#br0" timeOffset="287065.1302">19206 7388 779,'5'-6'-23,"-5"6"4,0-6 4,0 6 1,0 0-2,0 0 2,4-4-2,-4 4 5,0 0 3,0 0 1,4 16 8,-4-9-4,2 4 7,0 1 0,0 5 1,0 0 1,0 4 1,-2 0-2,2 2 4,-2-2-4,0 2-1,0-2 1,-2-2 4,2 0 2,-2-2 10,0-2 12,2-2 11,-4-1 4,2-3-7,-2-1 3,-2 0 6,-2-4-7,2-3 4,6-1 5,-12-5 1,4-1-1,1-5-1,0-3 0,1-1 0,4-4-13,0 0 0,0-2-4,4-2-4,0 0-5,4-4 0,1 3-4,2-1-5,-1 2-7,4 2-2,2 2-5,2 0 2,1 5-8,2 1 2,0 4-9,1 3 8,0 0-17,2 6 5,-3 4-4,-3 0 1,4 4 1,-4 3 5,2 0 1,-4 3-1,-3-3-1,-1 5 7,-3-5 1,0 4-1,-5 0 0,2 1 4,-4 1 0,0-4 3,0 0-3,0 1-1,0-3-6,0 1-6,0-3-10,0 3-2,2-5-11,0 3-12,4-3-11,0-1-10,3 0-13,2-4-16,-1 0-21,5-2-168,2 0 193</inkml:trace>
  <inkml:trace contextRef="#ctx0" brushRef="#br0" timeOffset="287411.2875">19858 7479 777,'4'-8'-6,"-4"1"11,0-1 10,0 0 11,-2 0 9,0 3 2,2-3 7,-4 3-5,2 1-2,2 4-4,-7-8-9,7 8 3,-8 0-7,8 0 0,-8 10 5,3-3-11,1 3-2,-1 1 2,3 2-3,2 3-5,0 1-8,2-2-9,3 3-2,2-3-8,-1 0 1,2-4 0,1 0 2,-1-1 1,2-2 1,1-4 2,0-1 0,1-4 2,-1-1 10,2-4 4,-3-1 10,3-5 7,-4 0 4,1 1 7,-3-2 9,-1-3-8,-2 1 8,0 0-4,-4-2 1,-2 0-3,0 0-8,-4 1-3,0-1 4,-1 2-9,-4-1-6,1 5 4,-1 0-17,1-1-5,-3 5-18,0-1-9,3 5-14,-1 0-10,2 0-20,1 1-16,2 2-19,6 0-224,-9-2 147</inkml:trace>
  <inkml:trace contextRef="#ctx0" brushRef="#br0" timeOffset="287732.4338">20353 6955 869,'5'-17'-27,"-5"3"8,2-1 6,-2 2 7,0-1 0,0 1 9,0 2 2,0 1 4,0 1-4,0 1-3,-2 1-1,2 3 2,0 4-2,0 0 1,0 0 0,-5 22 4,3-3 2,-2 8-3,-3 2 7,-1 7-9,0 2 2,2 2 0,-6 8 2,2 0 3,0 4 7,-3 0 9,4 2-9,-1-3-3,1 1 0,5-3 2,2-7 3,2-4-4,4 0-5,3-2-6,1-3 12,3-3 3,-1-7-11,3 0 0,1-4 5,2-2-7,0-4-4,2-4-10,1 0-12,-1-6-18,4-3-20,-1-2-28,0-5-47,2-3-130,-1-3 217</inkml:trace>
  <inkml:trace contextRef="#ctx0" brushRef="#br0" timeOffset="287921.0061">20459 7349 688,'-28'-9'-20,"4"-1"5,2 2 1,1 3 0,4-1 1,4 1 2,-1 1 11,2 0 3,2 0 0,2 0 2,2 0-1,-1 3-2,7 1 2,-2-6 0,2 6 0,15-4 1,-3 2-1,8 0-6,7 0-13,5-2-25,2 0-31,6-1-103,5-3 59</inkml:trace>
  <inkml:trace contextRef="#ctx0" brushRef="#br0" timeOffset="288954.6302">16486 9321 484,'0'0'6,"-2"-8"6,2 8 5,-6-7 0,2 3-2,-3-2-3,3 2-2,-3 1 3,1-1-1,-2 0 6,0 2-2,-4-2 3,2 2-6,0 0 1,-1 0-1,-2 4-3,-2 0 0,1 2-1,-4 2-1,0 3-1,-4 3 1,3 3-1,1 0-1,-4 6-2,1 0 1,4 2 1,0 2-2,3 0 1,0 0 2,6-3-4,0 3-1,4-4-1,2 0 4,4-2-3,0-2 3,2 0-3,2 0-1,2-3 0,4-3 1,-2 0-3,2-3 0,1-2 2,0-4-2,2 0 1,-3-4 1,6 0-1,-4-4 3,1-2 1,0-1 2,2-4 1,-5-3 4,4 1 0,-6-2 10,0 0 1,1-2 7,-5 3 5,1 1 7,-1 0 4,-2 2 2,1 1-3,-1 1-2,0 1-6,-2 3-4,0-1-10,0 2 5,-2 0-7,0 6-3,0 0 1,0 0 1,0 0-9,0 0 1,-4 25 3,4-13-4,0 1 0,2 1-4,0 1 2,2 2-4,0-2 0,1 2-6,2-2-6,-1 3-9,4-1-10,3 0 4,4-2-19,2-1-13,0-1-23,4-4-17,1 1-20,-1-4-220,5-2 151</inkml:trace>
  <inkml:trace contextRef="#ctx0" brushRef="#br0" timeOffset="289391.2326">16959 9403 900,'-8'-11'-10,"2"1"9,-2 0 1,0 5-3,-3-1 1,2 4 1,1 2-2,8 0 0,-19 8 6,11 1 3,-1 4-1,-2 5 6,3 3 0,2 1 2,2 3-4,0 2-4,1 0 4,1 1 1,2-1-2,0-1-4,2 3 3,-2-6 0,0-2-3,3 0-4,-3-4 6,0 0 0,2-2 5,-2-1 18,0-3 3,2-2 1,0-3-6,-2-2 6,0-4-5,0 0 3,0 0-2,6-15-3,-2 0 1,2-2-8,3-8 0,4-6-3,4-5-1,4-4 2,4 2-7,3 2 0,-1 2 1,5 1-7,2 6-3,-2 6 3,-3 6-13,3 2 1,-4 5-2,-3 7 1,-2 1 1,0 5-1,-1 5-3,-1 1 2,-6 6 0,0 0 3,-7 5 0,-2 0 1,-2 1 2,-6 0 3,0 0-4,-2-1 1,-2 1 1,-1-2 1,-3-2 0,3-1 7,-1-3-6,-1-2-3,3 1-10,0-3-18,2-3-21,4-3-20,2-1-27,-2-4-55,16-2-145,-1-5 184</inkml:trace>
  <inkml:trace contextRef="#ctx0" brushRef="#br0" timeOffset="289680.9114">18288 9049 793,'0'0'-17,"0"0"7,-9-6-1,9 6 8,0 0 7,-9 11 4,3-1 5,2 1 7,0 4-2,-2 2 5,1 4 6,-1 2-8,1 2 0,1 2 0,0 1 0,2 1-6,2 1 3,-2 1 0,4-1-2,0-1-6,0-1 1,2 1-1,7-2 3,0-5-5,1 2-5,4-5-11,0-4-8,5-2-11,-2-5-13,2-2-13,1-5-19,1-5-20,2-5-169,5-6 221</inkml:trace>
  <inkml:trace contextRef="#ctx0" brushRef="#br0" timeOffset="289993.7897">18535 8671 704,'-25'-9'-21,"1"5"2,6 2 2,2 0 2,2 2-1,1 2 2,3 2 6,-1 1 3,2 1 10,1 0-2,2 2 7,0 1-6,4 1 2,0 3 0,2-4 0,2 1-1,0 0 3,2-1 1,0-1 1,2-1-1,0-3 0,1 0 0,1 0 2,1-4 0,-9 0 0,15-4 1,-9 0 0,0-2-3,0-1 7,-1-1 1,-1 1 6,-1-1-7,-3-2 2,0 3-5,-3-3 7,-1 3-13,-1 1 0,1 0-6,-2 3-7,6 3-15,-11 0-14,11 0-23,-12 5-25,8 1-152,-1 0 80</inkml:trace>
  <inkml:trace contextRef="#ctx0" brushRef="#br0" timeOffset="291616.9194">18749 8974 675,'6'4'23,"0"0"-1,-1 0-5,-1-1 0,-1 5-5,-3-1 1,2 5 1,-2 1-4,-2 2 3,-1 3-1,-1 6 4,1 1-3,-1 4 3,0 5 2,0 2 0,0 3 0,0-2-7,-3 0 8,5 1-11,-2-7 0,2-1 0,-2-3 0,-1-1-2,1-3 11,2-6 20,0 0 16,-1-2 15,1-3 0,-2-4-7,2-3-5,-2-5-3,4 0-4,-4-13-5,4 0-1,2-8-3,0-4-2,4-10-4,0-1-4,5-7-3,4-3-5,0 0-3,2 2-8,4 2-2,3 6-4,-1 2-8,0 7-5,0 5-7,1 4 1,-1 5-1,-2 5-8,-2 5-2,-1 5 3,0 1 0,-3 3 0,-2 4 2,-1 3 3,-1 0 2,-5 3 1,0-3 1,-2 2 6,-2 0-1,-2-1 14,-2-3 1,0 0 4,-2-1 7,-2-2 3,-2-1 2,1-1 3,-3-2 1,1-4 0,-2 0 0,11 0-3,-16-6-2,8 1-3,2-5 0,2-1-6,2-5-3,6 1 0,4-6-9,2-2-6,2-4-8,8 1-5,-1-1-2,1 3 2,6 0-4,-2 3 2,1 2-4,0 2-2,-4 6 7,1 0-2,-6 3-1,3 0 0,-4 4 7,0 6 1,-5 0 2,0 4 1,-2 4 1,-2 1 0,-4 4 1,0 0-2,-2 4 5,0 0 0,-2 2 7,0 0-4,0 0 0,0 0 1,2 2 3,2-2-2,0 0-10,2-2-7,2-2-11,3 2-6,4-4-1,4-3 1,3-1-7,4-3-4,2-4 0,3-3-3,1-2 4,2-1 3,3-6 3,1-3 5,0-4 2,5-3 4,-5-4 4,-2-3 5,-3 0 2,-7 0 11,-2 1 11,-2-1 13,-7 4 3,-3-2 7,-4 0 7,-1 6-2,-5 0-7,-5 0 1,-1 3-4,-4 3 0,-1 3 0,-1 1-3,-2 3-2,0 4-2,1 2-5,-2 4 4,1 1 5,-1 7-10,0 1 0,2 2 0,1 4-6,3-2 1,2 2-6,3-4-9,2 0-8,0 0-4,4-2-1,0-1-2,0-5-1,4 1 4,2-5 1,0-1 0,0-2 6,0-2 1,5-3 1,0-5 4,0-2 5,-1-1 5,1-1 7,0-3 11,-1 2 8,-1 1 13,-2 1 14,-1 3-1,0-1-6,-1 1-4,-1 3-11,-2 0 2,0 4-1,-4 1-7,0 0-2,11 7-3,-8 1-3,-1-1-3,0 5 2,2-2 0,0 3-3,2-2-7,2 1-4,2-1 2,2-1-1,1-1-2,4-3-1,2-2-2,-1 0-2,6-6 0,4-2-1,-1-2 4,3-5-6,0-3 4,-1-3 0,1-2 0,2-7-2,-5-3 2,1-2 5,-6 5-3,-2-3 4,-1 1 1,-4 1 1,0 0 0,-5 6-8,-4 2 1,-2 4 2,-2 4-7,-2-1 1,-2 6 0,-2 3 2,-2 1 0,6 2-5,-17 5 4,9 5 2,-3 3 10,2 5-11,1 1-3,2 2-2,0 0 2,2 3 0,2-1 0,6 2 0,2 1 3,4 3 1,5-2-2,2-1 6,4 1 1,3 0-4,3 3 0,5-1 4,-2-1-2,3 3 5,3-3-9,10 14 0,-7-7 9,-5-3-4,0-2-1,-5 3-1,-3-3-1,-8 1 5,0-1-4,-8-1 0,-2-3 4,-4-1 6,-4-2 10,-4 2 3,-4-2 5,-2-1 0,-1 2 0,-6-5-1,-2 2 3,0-4 7,-4 0-5,-5-2 0,1-5-2,-1-1 5,-2-3-7,1-2 2,-3-3-5,0-1-2,0-5-3,3-1-3,-1-3 0,2-7-4,4-3-2,2-3-2,5-5-6,7-3-2,6-1-8,4-2-4,4-5-6,6 0-6,7-4-6,5 2-2,0 1-1,14-13-4,-4 10 5,1 6-7,9-6 6,-4 4 4,-5 9-1,1-1 12,0 1-7,1 0 3,-4 1 5,-2-1 2,1 3 1,-9-1 6,1 3 7,-6-1 13,1 0-1,-6 0 2,-5 4 8,-1 0-1,-1 4 0,-6 0-2,-5 0 0,1 3-4,-5 3-3,1 1 0,-5 3-3,2 1-1,-2 4-3,1 4-1,1 2 3,-4 5 1,2 5-5,0 5 2,2 2-1,3 4 2,2-1-2,2 3-3,4 1 4,2-1-4,4 0-1,6 0-4,4-1-5,8-3-8,1-2-6,5-4-10,6-2-9,1-3-24,1-3-16,2-3-16,-1-4-27,-3-6-55,6-1-217,0-7 93</inkml:trace>
  <inkml:trace contextRef="#ctx0" brushRef="#br0" timeOffset="292985.7846">22360 8852 982,'6'-6'-56,"-4"3"8,-2 3 7,4-6 10,-1 2 6,-3 4 4,4-5 6,-2 1 3,-2 4 8,4-6-2,-4 6 6,3-4 2,-3 4-1,0 0-2,2-6 1,-2 6 4,0 0 2,0 0 1,2-5 3,-2 5-2,0 0-1,0 0 1,0-8 6,0 8-3,0 0 2,-2-6 1,2 6 6,-2-7 1,2 7-3,-3-6-3,-1 2 1,4 4-3,-4-7 4,-1 3 1,3 0 1,-2 0 1,0-2-3,0 3 1,-2-1 2,2 0-5,0 0-4,4 4-1,-14-6-3,6 5 1,2-1 2,-5 0-5,11 2 3,-19 0-5,8 0 4,-1 2-1,-2 1-5,2 2 6,-2 4-6,-4 2 3,1 5 1,3 3 1,-4-1-2,2 6 4,-1 0-3,4-1-3,1 2 4,3 0 1,3-1-5,2 1 1,1-4 3,6 0 1,3 2 0,2-2-5,3-4-3,3 0-6,2-4-2,0-1-5,4-3-3,-2-3 2,1-4-2,1-2 4,0-2-1,2-6 3,1-1 1,-1-4-1,-4-5 1,2-3 5,-2-1-1,-5-5 1,2-1 6,-6-1-4,-1-4 6,-6 3 5,0-1 11,-2 1 5,-2-2-1,0 1 10,-4-5-4,1 6 1,1-5 2,0 3-8,0-3-3,2 3-5,2 0-2,4-4 4,4-3-5,3 5 1,5-4-6,6 2-6,4 4 1,3 1-3,-1 10 4,4 2-2,1 6-6,-3 7 4,0 4-1,-1 6-2,1 4 7,-2 5-5,-2 6-2,-4 5 3,-5 3 2,-3 6 1,-5 3-6,-2 4 7,-9 6 2,0 13 1,-12 24 3,0 7 3,-9 3-3,-5 6 0,2-3-1,-1-1-1,-1-4 2,0-5-5,6-8 8,0-2 6,3-9-8,7-12-6,4-7 4,0-10-2,4 0 7,4-7-9,0-3 3,2-1 3,3-2-2,4-4-2,-1-2-7,2-2 0,3-6 2,0-1-4,0-3-9,1-4 5,2-3-8,-2-3-4,1-2 6,0-3 2,2-6-6,-7 3-4,3-8 7,-4-2-1,-1-1 4,-2-3 1,-4-2 3,-2-3-7,-2-1 5,-2-5-1,-4 1 1,-3-2 2,-4-3-3,-4-1 8,-2 3-1,0 2 3,-3 0 1,1 2 3,4 5 4,0 2-2,3 2-3,0 7 8,4-1-6,3 4-5,3-1 4,1 3-4,8-3-2,3 1-4,7-2-3,5 2-13,10-4-10,11-2-14,3 0-21,4 0-31,15-8-81,-1-1-161,-1-1 147</inkml:trace>
  <inkml:trace contextRef="#ctx0" brushRef="#br0" timeOffset="294834.9259">23998 9555 923,'6'-23'-24,"-1"4"2,-3 0 6,-2 2 1,0 2 4,-2-3 5,-3 3 2,1-1 7,-4-5 0,-2 1 10,-4 1 0,0 2-7,-1-2 6,-4 2 2,-2 3 2,1 1 3,-2 4-9,0 1 3,1 2-7,0 6 0,0 2-2,-5 6 1,3 3 4,-3 7-4,4 3-1,-2 1 0,3 5-2,4 2 1,2 1-3,5 1 4,2-5 2,2 3 6,4-2-13,4-3-4,4 1-1,2-4 2,2 0-5,3-4 1,2 0 0,0-4 3,3-3-4,0-2 5,-2-3 0,4-3-2,-1-4 1,-1 0 2,0-3 7,0-1 5,-2-4 5,2-3 5,-3-2 1,-2 0 7,0-3 12,-5-1 13,0 1-5,1 0 5,-4 1 4,-3 2 0,0 0-1,2 1-6,-2 1-5,0 3-3,-2 1-9,2 3-6,0 4-3,-2 2-1,0 0 0,6 13-8,-1-3 5,-1 4-1,2 1-2,3 0-4,0 0-5,1 2-2,0 0-12,4-1-2,0-3-16,1 0-2,-2-1-14,1-3-11,1-1-4,0-3-5,2-2-10,-3-3 6,4-4-9,-1-2 1,-1-3 8,2-3 5,-2-3 7,0-2 5,-4-4 4,-2 0 6,1-4 9,-3 0 8,1-2 8,-5 1 11,1 0 4,-1-1 12,-2-2 4,2 4 2,-4 4 6,2 2-1,0 0-2,0 6-4,2 2-2,-2 5-6,2 4 2,-4 2-1,12 9-4,-6 3 2,-2 5 0,0 2-3,0 4 0,1 2 1,-1 1 4,-2-1-8,0 2-1,-2-4 1,0-2 5,0-3-3,-2 2 4,-2-3 11,2-4-4,-5 1 1,3-5 3,-4-3 2,2-3 3,-4 0 7,2-6-1,2-2 1,0-3 3,0-5-3,1-4-2,1-2-1,4-2-7,0-2 1,4-4-6,1-1 0,1 1-5,6-3-1,0 1-5,2 0-4,1 5-6,2 0-2,2 6-7,-1 2-4,4 3 4,-1 2-2,0 3-1,-2 2 3,1 5-4,-2 1 4,0 3-1,-6 3 2,1 3 0,-3 5 4,-1 1-5,-5 2 6,1 2-2,-3 2 1,0 2-1,-4 0 4,2 2 0,-2 1 2,-1-1 2,3-2-2,0 0 0,0-4-1,3 2 3,-1-4 0,2-2 0,4-4 6,2 1-3,4-6-3,-2 0-2,5-6 0,2-4 0,4-2 2,1-5-3,1-5 6,1-5-8,-1-2 7,0-2 2,-3-1 5,3-6 11,-6 1 5,-2 4 6,-1-1 8,-2 1 1,-2 6 4,-4 2-6,1 4-6,-1 0-6,-1 5-5,-1 3-1,-1 4 2,-5 3-5,0 0-1,2 18-2,-2-6 4,-2 4-9,2 5 1,-2 0-4,2 6 1,2-2-1,0 2-3,2-3 1,2-1-9,2 0 1,2-4-7,0-2-1,0-4-3,3-3 1,0-4-7,2-6-2,-1-2-1,4-4 6,0-7 5,2-4 0,0-6 2,1-2 1,-3-2 8,0-1 0,0-1 4,-6-1 3,3 1-2,-7 6 5,1 3 4,0 0 2,-3 3-4,0 4-8,-4 7 1,0 2 1,-2 4 3,0 0 0,-8 30-4,0 1 2,-5 15-1,2 4-2,-4 20 2,5 4-2,0 1 0,2 3 4,4 4 2,2 0-3,-2 5-1,4-3 4,0 0-3,0-16-1,0-9 3,0-1-4,0-1 0,-2-6 2,0-9 0,-2 0 3,-2-6 3,-3-3 4,-2-3 9,-6-5 7,-1-8 3,-4-4 7,-6-3 7,-1-8 2,-3-4-2,-8-4-4,-4-9-5,-3-4-5,-12-15-2,4-6-3,4-6-3,4-2-9,5-1-11,7-5-9,5 10-11,10 4-14,6 0-25,5 4-32,7 4-26,4-4-24,11 1-30,4-5-49,8 2-308,17-9-25</inkml:trace>
  <inkml:trace contextRef="#ctx0" brushRef="#br0" timeOffset="295525.5874">25850 9469 1336,'-2'6'-70,"2"0"6,0-6 10,2 9 0,5-5 9,-1 2 3,2-2 19,5 0 12,4-1 9,3 1-3,0-2 4,4 0 4,1 0 0,-1-2 6,5-2 0,-1 0 1,-3-2 4,2-1-3,-1-3 1,-3 0 4,1-3 1,-4-2 2,0-5 1,-4-1 3,-1 1-1,-4-6 0,-2 3-1,-3-1 2,-6-1-6,-2 0 6,-7 0-8,-6 2-1,-6-2 0,-5 4-5,-5 4 2,-1 2-1,0 5-1,0 4 2,1 8-4,-3 6 4,2 5 1,-1 10-1,3 5 2,4 6-3,6 4-4,4 2-2,6 4 3,4-6-1,6 0 5,6 0-3,6 4 4,10-4 0,4-4-3,5-2 2,7-4 1,2-3-3,5-6-17,3-6 1,1-5-10,-3-6-14,3-6-7,7-7-11,17-11-10,-5-8-9,-5-12-16,-1-8-14,-5-7-13,-6-6-214,-7-5 161</inkml:trace>
  <inkml:trace contextRef="#ctx0" brushRef="#br0" timeOffset="297308.3095">26889 9029 794,'0'-59'-55,"-2"6"15,-4 7 19,-2 8 15,-1 0 12,-1 2 6,-1 2 11,-2 3 3,5 4-1,0 5 1,-1 2-6,2 3-5,1 6 6,2 3 0,2 7 0,2 1 12,0 0-3,-9 24 0,9 3 4,-2 4-17,2 9-2,0 3-1,0 14 0,2 2-2,-4 23 3,0 0 4,2 2-3,-2-4 0,0-12-1,2-10 3,2-1-4,0-4-1,5-1-3,1-5 6,2-3 2,6-2-9,-2-10 7,3-1-11,2-6-3,2-5 1,1-4-5,-2-5 0,4-3-3,-1-6 4,5-4-4,0-6 1,1-3-4,-1-6 4,-1-4 1,-4-2-1,-1-4 4,-6-3 3,-1-1 5,-4 1 6,-5 1-3,-3 1 0,-6 1 1,-1 0 9,-3 3-4,-1 3-2,-5 0 2,3 6-2,-3 1 0,0 7-2,1 3 3,1 5-8,-4 5 0,3 9 4,-1 3 0,0 3-3,2 3-2,3 1 3,4 4-4,2-1-1,4 1 3,2-3 3,6 5-4,6-4 0,1-3-1,3 0-3,6-6-10,4 0-2,1-3-6,3-6-7,-4-5-11,4-2-14,-1-4-3,-1-2-4,2-7-3,1-2 1,-7-7 4,0-2 3,0-9 7,-5-3 1,-3-4 7,-8 4 4,-2-1 14,-3-1 10,-1 2 10,-4 3 6,2 4 15,-1 3 4,-1 3 2,-2 4-11,4 1 3,-4 5-10,4 5-4,-2 6 2,-2 0 8,7 13-8,-3 3 2,2 7-7,0 2 2,4 7 0,-6 0 3,4 3-3,0-3-2,-2 0 7,1-3-7,-1 0 2,-1-5 1,-1-1-5,0-4 1,0-2 4,-2-2 7,1-1 7,-3-3-2,0-5 0,-5 0-1,3-4-3,2-2 7,0 0-5,-10-16 1,5 3 3,1-4-2,2-6-1,0-4-3,4-3-4,0-1 0,0 1 1,0-1 0,3 5 2,3 1-2,-2 2-7,5 4 2,1 2-1,2 5-5,-2 3-2,2 5 1,0 6 0,2 2 0,-1 3-3,0 9 4,0 1-1,-3 2-3,0 0 2,-2 2-2,-4 0 2,0-2 1,-1-2-1,-3-2 5,0-1 0,-2-5-2,-2 1 0,-3-3 4,1-1 1,-2-2 6,-2-6-5,8 2 3,-18-8-1,12-3-5,-2-4 5,2 0 3,-1-5-4,5-5-2,0-1-2,2-1 3,4-1-1,1-1-5,3-1-4,2 3 3,1 2-4,2 4-4,-1 2 0,5 2-2,-2 4 0,0 5-1,-1 2 3,-2 4 1,0 7-3,-2 0 2,1 6 1,-2 3-4,-1 5 2,-1 5 2,-3 3 1,0 2 4,-2 1-4,0 1 2,0-3 2,0 1-2,0 0-1,0-5-5,2 1-1,4-2 2,0-4-1,2 0-3,1-4-1,0-3 1,5-5-3,1-1 4,3-2-3,0-6-1,6-4 1,-1-1 5,3-7 0,2-3-2,-3-6 6,1-4 6,-1-3 1,-6 2 10,-4-3-2,-2-1 4,-4 1 5,-5 3 7,0 3-5,-4 0 0,0 4-5,-2 4-4,-2 3-2,0 5 0,-4 5-4,0 4 3,6 0-4,-17 12-4,8 1-6,-2 4-8,3 4-6,2 2-9,2 0-13,2 2 1,0-4-7,2 0 0,4 0 0,0-2-4,0-2 1,2-4 5,2 0-5,1-1 6,0-3 3,-3-3 2,3-4 6,1-2 2,-10 0 3,15-8 5,-4-1 11,-3-1 6,-2-3 8,2-1 5,-1 2 4,0-4 14,-1 1-2,-2 1 9,0 3 2,0 0-12,-1 3-4,1 1 0,-2 3-5,0 0-2,-2 4-7,0 0 4,2 21-1,-2-8 2,0 6 1,0 0-6,-2 2-1,0 2-1,0 2 1,0-3 0,0-1 1,2-2-3,-3 1 3,3-3 0,-2-2-1,0-1 5,2-5-2,-2-2-1,2-1 1,0-6-2,0 0 3,0 0-4,0 0-1,0-26 1,2 10-4,0-5 4,5-2-5,-1-1 1,2-1 0,1-2-4,2 4 3,1-2-1,1 7-1,2-1 2,0 4-7,4 1 10,-4 7-10,1 4-2,0 3 3,0 6 2,-1 4 4,0 5-5,-2 2 5,-1 4-9,-4 2 3,2 0 1,-2-1-3,-2 2 4,2-2 1,1-1-4,-3-4 2,1 1 1,1-5 0,3-1 2,-1-5 6,5-2-7,2-2-8,2-7 7,6-4-1,3-5 3,7-10 0,2-5-3,11-17 2,-1-4 2,-3-5-5,-1-1 1,-3-6 0,-6-2 5,-2-1 2,-7-3 2,1 2 11,-10 9-2,-4 6 7,-6-2 0,-2 1-2,-4 9 0,-4 0 2,0 4 2,-4 4 0,2 5-6,-2 6-5,0 4-1,-3 8-2,-2 7 1,0 6 0,-3 7-1,-4 8-3,2 12-1,-4 11 7,-1 21-4,-1 7 1,10 3 1,2 6-1,5 0 1,3-10-2,8-6 2,7 17 2,3-3-1,8-7-1,5-5-7,5-6-13,2-6-12,-3-9-25,-3-9-20,4-5-16,-5-7-19,1-3-27,-5-5-45,2-6-200,-3-3 113</inkml:trace>
  <inkml:trace contextRef="#ctx0" brushRef="#br0" timeOffset="297495.4223">29212 9247 982,'-37'-14'-29,"8"5"8,6-1 0,4 3 0,4 1 6,4 2-1,3 0 8,2 3 5,6-3 3,0 4 6,0 0 1,22-6-3,-4 6-3,5-2-9,7 0-12,2 0-17,1-2-28,1 3-49,10-3-98,-3-2 72</inkml:trace>
  <inkml:trace contextRef="#ctx0" brushRef="#br0" timeOffset="298258.6212">30266 9371 637,'6'0'31,"-6"0"2,10-4 14,-6 0 7,4-2 13,-4 0 4,0 1 9,-2-5-2,0 2 4,-2 1-8,0-3-6,-4 1-5,0 1-9,-6 0-7,4 1-6,-4 3-5,2 2-4,-5 2-4,0 4-3,0 4-3,-1 1-1,-2 7-2,2 0 1,2 5-2,1-1-4,0 2-4,5 2-7,-1 0 2,3-3-12,4-2-1,0 0-6,2-2-6,3-1 5,-1-3-3,4-2-4,3-5 5,0-4 3,3-4-1,1-4 4,6-7-5,2-8 8,7-8-2,-2-5 0,10-15-3,-3-3 9,1-5-3,-3-4 2,-1 2 8,-6-6-4,2 4 3,-2 1 3,-7 10-2,-3 4 0,2 4 1,-2 2 4,-3 8 1,0 1-1,0 3 0,-3 6-4,0 6-4,4 1 0,-4 5-2,0 6 9,-1 6-9,2 7 10,-1 10-6,-1 14 1,-3 9 2,-2 11-2,0 29 7,-6 5-5,-6 5 2,0 1-2,-5 3-3,-4 1 5,-2-2 5,-5-1-5,4-1-2,0 2 6,-1-1-1,5-5 8,0-3-11,6-6 5,6-16-13,2-8-2,6-7-3,4-9-6,0-1-11,6-5-2,0-4-1,3-3-1,4-8-12,0-8 3,3-3 4,-1-6-1,2-6 6,5-9 4,-3-7 0,5-10 6,-2-4 9,-5-6 15,7-16 3,-11 5 10,-6 4 3,-6-5 8,-3 2-2,-6-3 0,-6 0-3,-9-16-4,-2 14-2,-6-6 2,-3 2 5,3 11 4,2 12 3,4 6 3,2 3-5,4 4-7,1 4-13,2 4-4,3 2-4,3 1-1,4 1 1,5 3-17,3-1-6,2 1-18,8 2-26,3-1-20,3 1-33,3 0-41,3-1-303,-2-3 33</inkml:trace>
  <inkml:trace contextRef="#ctx0" brushRef="#br0" timeOffset="299187.144">31597 9250 1320,'6'-21'27,"-2"5"16,0 2 13,2 3-4,-4 3-9,0 0-5,0 3-6,-2 1-9,0 4 3,0 0 0,0 0-1,2 15-2,-2 0 1,-2 6 1,-2 6-4,-1 7-2,-2 4-1,1 2 1,0 0-4,-2 2 0,4-2-3,-3 2 4,0-2-6,1-2-4,2 0-17,0-3-16,-1-5 2,5-2-26,-2-3-7,0-4-6,0 0 0,2-3 5,0-5 1,0-4-11,0-1-1,2-2 5,-2-6 7,2 2 5,-2-2 5,0 0 5,-2-20 7,2 7 8,-2-2 3,0-6 6,0-6 2,0-1 7,0-7 6,-2-2 8,2-6 3,-3 0 8,0-7 3,3-2 11,0 7 9,2 1 3,2-1 1,3 0-4,2-4 15,1 4-15,4 0-3,3 4-6,-2 6 1,4 5-5,5 3-3,0 5-2,4 0-4,1 9-4,1 3 4,-3 9-2,1 1-4,2 3-1,-4 7 0,4 5 2,-3 4-6,1 2 1,-8 4-1,0 4 3,-8 1-1,-1 4-2,-7-1-5,-6-1 5,-3 4-5,-5 0 1,-6 2 4,-2-1 1,-2-9-2,-1-3-1,0 0 3,-4-6-7,1-2 2,-1-1 2,3-7 10,3-2 5,2-3-1,0 0-1,4-4-2,2-2 2,3-2-2,4-2-3,2 1-3,6-1 0,4-1-3,2 1-3,7 0-4,4 2-7,4 4-1,5 0-3,2 6 0,5 4-3,1 3 0,2 6-8,1 4-11,-3 1 2,-5 3-10,1 2-4,-4 1-6,-5-3 2,-4 0 7,-4 1 2,-7-5 3,-4 0 9,-2-2 11,-2-2 9,-6-2 13,-6 0 8,-3-2 12,-7-3 3,-2 0 2,-6-5 8,-2-3 5,-5-2-4,2-2 5,-7-4-10,2 0-6,-1-4-1,7 1 10,0-4-19,5-3-17,5 3-17,8-5-32,2 1-26,8-2-36,4 0-52,6-2-236,5-2 89</inkml:trace>
  <inkml:trace contextRef="#ctx0" brushRef="#br0" timeOffset="299846.9506">32583 9279 1039,'0'-32'-48,"2"1"16,-2 3 4,-2 1 6,2 0 13,-2-3-1,0-1 6,-2-5 7,-5 0-2,-1 0 3,-5-4-2,-8-2-1,-13-10-3,-7 3 3,-9 5-3,-7 4 2,-7 4-6,-6 5 2,-2 7 1,-9 6-3,-2 9 3,11 9 7,-11 6 2,4 11 0,0 8 0,2 11 0,3 11 3,5 9-5,-2 8-2,8 7 1,3 5 3,5 4 5,9 4-4,3 0-2,9-3-2,4 4 4,9-3-3,8-1 6,11 1-3,8-2 3,9 2-2,10-4 1,11 1-5,8-3 9,9-8 1,6-5-7,9-6-1,3-6 1,6-7 4,-1-8-7,2-5 8,0-8 0,-1-6 5,-12-10 13,-8-3 5,2-8 1,2-5 8,13-8 7,-4-10 9,0-9 0,-7-6-2,1-2-1,-7-5-6,-5 0-3,-1-5-6,-3-1-3,-3-5-4,-7-2-9,-6-3 0,-5 0-3,-4 1-2,-6 7-4,-5 7-5,-4 0 1,0 1-4,-4 9 1,0 2 9,-2 4-9,-2 3-6,2 2 0,-2 4 1,0 3-3,-2 2-5,4 3-8,-2 2-4,2 2-10,-2 0-8,2 1-10,-2 3-4,2-1 4,0 5 0,-2-1-15,2 6-7,2-8 4,-2 8-10,4-4 2,2 2 2,-2 2-7,-4 0-7,10 0-7,-4 2-6,0 0-5,1-2-197,-1 2 187</inkml:trace>
  <inkml:trace contextRef="#ctx0" brushRef="#br0" timeOffset="301134.1914">17268 10780 740,'-10'2'-28,"2"0"8,8-2 4,-10 3 0,4 0 2,6-3 7,-7 2 3,7-2 6,0 0 5,0 0 9,0 0-3,0 0 5,0 0 0,39-2-3,-17-1-1,8 2 2,7-3-7,7 2 5,15 0-2,8 0-4,29 1 5,8-3-4,5 2-4,8-2 0,12 2-3,15-2-2,11 2 0,3-2 1,9-3-1,41-1 1,8-3 4,8-1-2,1-3-2,5 0 3,12-2-2,1-4 2,7 2 11,10-4 7,5 0 27,10-4 2,6 1-17,14 1-7,10 4 2,-3 0-7,5 4 3,15 1-1,5 1-4,2 0-4,-3 8-6,13-1 9,2 0 2,-5 4-11,-4 4 4,-2 2-3,5 2-5,-11 4-1,-7-1-1,-12 3 7,-2 1-9,-13 1 6,-15 1-8,-13-2-1,-17-1-1,-9 2-8,-16-3 0,-11 0 0,-37-3-1,-7 0-1,-4-2-1,-7 0-1,-8 0 1,-8-3-2,-4-1 2,-8 0-1,-7-1 2,-7-2 1,-8 2-5,-7-3 1,-8 2-4,-19-2-9,-15 2-7,-13 0-10,-6 0-9,-6 1-8,-5 1-9,-3 0-8,-6-3-26,-1 3-105,-2-1 71</inkml:trace>
  <inkml:trace contextRef="#ctx0" brushRef="#br0" timeOffset="302539.575">15228 11319 563,'-14'2'3,"2"0"6,-2-2 6,4 0 5,2-2 4,8 2-3,-17 0 2,11-2 2,-1 0-5,7 2 2,-7-5-2,5 1 4,2 4 0,7-14-1,-3 7-1,5-2 0,1-1 1,5 0 1,2-3-1,2-2-1,7-1 2,1-1 0,5-2-10,8-2 1,4-1-5,19-9 0,4 0-2,4 1 2,5-2 1,7 1-7,4-1 4,0 1-3,-2 1-2,-1-1 2,-3 5-7,-6-3-4,-4 6-5,-15 6-8,-13 2-8,-5 4-16,-6 1-17,-7 2-15,-1 2-17,-6 5-176,-4-3 212</inkml:trace>
  <inkml:trace contextRef="#ctx0" brushRef="#br0" timeOffset="302890.9019">15699 11706 722,'-4'4'-8,"2"0"4,2-4 1,-7 5 7,7-5 4,0 0-2,0 0 2,0 0 9,0 0 6,7-17-3,-1 8 2,4-3 2,6-1 4,0-2 9,5-5-9,5-2-5,8-3 0,0-1-1,6-4-5,15-4 5,-2 0-6,-7 5-2,-3 5-4,-3-1 0,2 2-1,-1 0-3,-3 0-11,-1 2-1,-5 5-6,-2-2-13,-3 3-10,-3 2-14,-4-1-20,-2 1-23,-4 0-184,0 1 205</inkml:trace>
  <inkml:trace contextRef="#ctx0" brushRef="#br0" timeOffset="303669.2732">15972 10672 695,'-11'-8'-33,"3"2"18,0 1 10,-2-1 15,4 0 3,0 0 11,0 0-2,0 3 2,1-1 1,1 0-8,0 0 4,4 4-1,0 0 0,6-7 7,3 5-6,-9 2-3,20 0-1,-4 2 0,2 2-6,6 2-1,3-1 1,5 5 0,2-1-3,2 3 0,5-1 2,3 2-1,3 0-5,-1 1 2,1-3-8,-1 1 0,1-1 5,-5-1 1,-2-3-6,1 1-1,1-2 2,-3 0 1,0-1 4,-7-3 0,-4 2-4,-2-3 4,-4 2-6,-3-3 11,0 0-8,-6 0 3,-1-3 2,-4 3 2,2-1-3,-10 1-3,6-2 4,-6 2-2,0 0-2,0 0-1,-20 9 2,10-5-2,-2 4-3,-6 1 2,1 5-1,-1 1 4,-6 4-3,3 2 0,0 4 2,-2 2 2,1-1-3,-4 10 3,4-1-2,-2 2 3,3 4-4,-2-1 7,2-2-7,-1 2-1,1 0 8,7-8-8,-2 1 4,4-3 0,2-5-3,1-1 4,2 0-1,-1-6-1,4 0 0,-2-3-2,2-2 11,1 1 21,-1-3 8,2-3 11,0-1-2,0-1 0,0-4-5,2-2-4,0 0-1,0 0 1,0 0 4,-5-15 3,3 7-3,0-3-4,-2-3-4,2-1 1,-5-2-3,3 0 4,-2-6-1,0 0-3,0-2-1,-4-1 3,0-5-1,0 1-8,-3-3-2,0 1-2,0-3-7,-1 1 3,-2 0-3,0-4-2,1 4-6,-6-2 3,4 5-3,0 2 1,0-1-1,1 3-3,-2 2-2,3 4-4,1 2-8,-2 2-9,4 0-13,0 3-14,0 5-27,2 2-21,0 1-28,1 4-25,3 0-52,-1 2-327,7 0-29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10:37.253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1113 880 39,'0'0'15,"0"0"-2,2-6-2,-2 6-4,0 0 2,0 0-5,0 0 1,0 0-2,0 0-2,0 0 1,0 0 0,0 0-3,0 0 0,0 0 0,0 0-1,6-2 2,-6 2 0,0 0 1,0 0-2,7 8 0,-7-8 0,6 4 1,-2-1 0,-4-3 0,8 6-1,-3-2 2,2 0-1,-3 0 1,2-1 0,2 3 0,0-2 1,-1-1-1,2 2 0,-1-1 1,1-1-2,-1 1 0,2 0-1,-1 0 1,0-1 1,1 1-1,-2 2-1,4-4 2,-2 2 0,0 1 0,-1-3 1,4 2-3,-5 0 3,3 0-2,-3-2-1,2 1 3,0-1 0,0 0-1,-4 2 0,2-2-1,1 0 1,-3 0 0,3-1 1,-1-1-2,1 3 3,-3-1 0,4-2-3,-1 1 1,0-1 2,-9 0-3,16 0 1,-5 0-1,-2 0 4,1 0-2,-10 0 0,19-1 4,-11 1 0,1-2-2,0-1 3,-9 3-1,16-1 0,-7-1-1,2 0-3,-3 0 1,2 0-1,-1 0 1,0 2-1,-1-2-1,3 2 1,-3-2 1,2 2-2,2-1 1,-2 1-3,0-2 2,3 2 0,0-2 1,0 2-1,1-2-1,-1 2 1,2-2 0,-1 2-1,2-2 1,-2 2-2,1 0 3,0-2-2,0 2 0,-1 0 0,0 0 1,0 0 0,-1 0 1,-1 2-4,1-2 1,0 2 3,-1-2-2,4 2 2,-2 0-2,5 0 4,-2 0-2,2-2 0,3 1-2,0-1 3,2 0 0,1 0-3,-1 0 2,6 0-1,-1-1-2,1-1 3,0 0-2,-1 2 1,1-2 0,0 2-1,-4-4 0,2 4 3,-3 0-2,1-2 0,-3 2 1,3 0-2,-3 0-2,2-2 2,-1 2 3,1 0-2,-2-2 0,4 2 0,3-2 1,0 0-2,1 1 1,1-1 0,0 0 0,0 0-2,-1 0 2,4 0 0,-3 0 1,-2 0-2,3 1 0,-1 1 0,-2 0 1,-1-3-1,1 3-1,-1 0 1,-2 0 0,-1 0 0,-1 0 0,1 3 0,-2-3 0,0 0 0,2 0 2,-1 1-1,1-1-2,-3 0 1,2 0-1,-1 0 3,-1 2-1,1-4 0,-1 4 2,-2-4 2,2 2-4,-1 0-1,-2 0 0,-1-1 0,1 1-1,-2 0 1,0-3 0,-2 3-1,-1 0 2,0 0-1,0 0-2,-1-2 2,2 2 0,-4 0 3,3 0-4,0 0 1,0 0-2,1-1 3,0 1 0,-2 0-1,4 0 0,-4-3 2,3 3-3,-2 0 0,2-1 1,1 1 0,0 0 0,-2-2-2,2 2 2,1-2-2,-3 2 4,6-2-1,-4 2-2,4 0 2,-3 0-2,2 0 1,0 0 0,3 0 0,-1 0 0,0 2 1,2-2-1,3 0-1,2 2 3,-1-2-1,3 2 0,-2-2 0,-1 0-1,1 0 0,0 0 1,-1 0-1,-1 1 2,2-1-1,-5 0-1,0 3-2,0-3 3,1 0-1,-3 0 0,3 1 1,-1-1 0,-2 2-1,7-2 0,-1 3 1,1-3 2,2 0-4,-2 0 2,1 1-1,1-1 1,0 0 1,1 0 0,-1 2 0,0-2 0,-2 0-2,-1 0 1,-1 2 1,2-2-3,-5 0 1,3 2 2,-3-2-4,0 2 4,0-2-2,3 0 1,-2 0 0,3 2 1,3-2-1,0-2-2,-3 4 2,5-2 0,-2 0 1,2 0-2,2 0 1,0 2 0,0-2-2,2 2 0,4-2 0,1 0 1,1 1 0,1 1 0,-1-2 1,0 0-1,1 2 0,-1-2 0,1 2 2,-1-2-4,1 2 2,-1-2 0,3 0 0,-3 0 1,1 0-1,1 0 0,-2-2 2,1 2 3,1 0-6,-1 0 3,1-2-2,-1 4 0,-1-4 1,1 4 0,-1-4 0,3 2 4,-3 0-5,1 0 0,-3 0 1,0 0-1,3 2 1,-3-2-1,1 0 2,1 2-2,-4-2 2,-2 0-2,-1 0 3,1 0-4,4 2 2,1-2 2,-1-2-3,-1 0 1,4 0 0,-3 0 1,3 0 1,-1 1-1,1-1-2,-3 0 0,-2 0-1,1-2 2,-1 2-1,-6 0-2,0 2 2,-3-1 0,3-2 0,-2 1 1,0 1-2,-1 1 4,3-3-2,-4 2-1,1-1 5,3 2-6,-2 0 0,1-2-1,-2 2 2,1 0 0,0 0-1,0-2 1,-1 2-1,-1 2 1,2-2-1,-1 0 1,1 0 2,0 0-2,0 2 1,1-2-1,-1 0-1,2 2 2,-2-2-2,1 1 2,1 2-1,0-2 1,-2 1-1,1 1 1,2-2-2,-1 3 0,0-2 4,-3 0-3,3 2 0,-2-2 2,2-1-3,-3 3 3,3-2-2,0 2 1,-2-2-2,1 0 0,-1 2 3,5-2-2,-3-1 3,1 1-1,1 2 0,4-2-2,-3 0 0,-1 0 1,-2-2 0,1 2 0,-1-1 0,0 2-1,-2-3 0,1 0 1,1 2 0,0-1-2,1-1 2,-4 2-1,3-2 0,0 2 0,0-2 0,-1 0 0,3 0 0,-2 2 0,0-2 0,3 0 0,-4 2 3,3-2-4,-2 0 1,0 0 1,0 0-4,-3 0 4,3 0 2,-2 0-1,1 0-2,-1 0 0,3 0 1,-3 0-2,-1 0-1,3 0 1,0 0 2,-2 0-1,-1 0 0,3 2 2,2-2-2,0 0 0,0 2-2,0-2 2,0 0 0,0 2 0,2-2-1,-2 1 0,1 2 3,-2-2 0,1 1-1,0 0-1,-2 0-2,0 0 1,1 0 2,-1 2-1,1-4 2,-3 2-1,1-1 2,-1 2 1,0-3 1,0 1 1,-3 1-2,3-2 0,-4 0 0,1 0-1,-4 0 0,4 2-1,-5-2 0,2 0 1,-1 0 1,-1 2-1,-2-2-2,2 2 1,-1-2-2,1 0-2,-4 2 8,4-2-6,-1 2 2,1-2 1,-2 0-3,0 2 1,-1-2 1,2 2 1,-2-2-1,3 1 1,-3-1 0,2 0 1,-2 0 2,1 0-1,0 0 3,-2-1 1,1 1-5,-2 0 0,0 0 1,1 0-4,-4-2 4,-1 2 1,0-2-4,-2 2 2,-1 0-3,3 0-1,0 0 1,1 0 1,2 0 0,-1 0-3,1 0 1,2 0 1,1 0 0,-2 0-1,0 0 1,2 0 0,0 0 0,1 0 4,-4 2-2,-1-4-1,1 2 3,-4 0-1,2 0-2,-2 2 0,3-2-1,2 0 2,0 0-4,2 2 2,0-2 4,1 1-2,1-1-3,2 3 2,-2-3-1,1 1-1,-1-1 2,3 0-2,-4 2 0,0-2 1,1 0 1,-4 4-1,2-4 2,-1 0-3,-2 2 2,-3-2 0,-2 0-2,2 0 0,-3 0 0,1 0 2,0 0-1,-1 0 6,1 0-1,2 0 1,-2 0-2,1 0-2,2 2 2,-2-2 1,0 0-1,2 0-2,-2 0 0,1 0 0,-2 0-2,0 0 1,-3 0-3,1 0 4,0 0-2,1 0 1,-1 0-1,0 0 1,-1 0-1,1 0 3,-1 0-1,-2 0-3,-8 0-2,18 0 3,-10-2 1,0 4 1,1-2-3,-9 0 2,15 0-1,-7 0 1,-8 0-1,13 0 0,-13 0 0,12 0 0,-12 0 1,12 0-9,-6 2-9,-6-2-10,0 0-19,10 0-25,-10 0-100,0 0 57</inkml:trace>
  <inkml:trace contextRef="#ctx0" brushRef="#br0" timeOffset="2341.5624">4567 4474 427,'19'0'-14,"5"3"10,6-2 1,3 1 5,5-2-4,6 0 0,7 2 2,7 2-2,3-2 2,0 2 0,3-3 3,1 4-5,22-2 3,-11 1 0,15-2 0,2 2 1,0 2-2,2-5-2,4 3 2,-2 0 0,2 0 0,-4 0 2,-2 0-2,-4 1-1,-15-1 1,-7 0-1,-4 0 2,3 0 1,-3-1-3,2 1-1,1 0 2,19 1 0,-11 0 0,12-2 2,4 1 4,1-2-3,0 2-1,-2-2-1,4-2 0,-4 1-1,-11-1 0,-9 0 2,22 2-1,-14-2 0,-12 0 0,3 2-2,-1 0 3,0 0-2,-2 0 3,1 2-3,-5-3 1,3 4-1,-3-2 2,-2 1-2,1 2 0,-1 0 3,1-3-1,-4 1 2,5 0-5,-1 2 4,1-5-3,2 3 1,-1 0-1,1-2 3,2 2-1,-2-2-1,-2 2-1,1-2 1,-4 0-1,4-1-1,-5 1 2,0-2 1,-6 2 0,-1 0 0,8 0 0,-7 0 2,-2 0-2,1 0 0,1-1-1,5 4-3,-6-4 2,7 1 5,2 2-4,-3-2-1,1 2 1,-2-2-2,-5-1 1,-1 3 1,-1-2 0,2 0 1,-1 0-1,-1 0 0,-1 0-1,-3 0 4,3 2-3,-1-3-1,-1 3 0,-1 0 2,-2-2 0,1 0 0,-1 2 0,-2-2 0,3 0 5,-3-1-1,-7 3-3,3-2 0,-2 0-3,1 0 4,-1 2-2,-1-2 2,-1 1-1,2-1-3,0 2 0,-1-2 3,3 0-4,7 0 5,1 2-5,3-2 2,-1 0 0,-4-2-2,1 4 3,-7-3-4,-4 1-3,-1-2 2,1 2 1,-2-2-1,-1 0-5,1 0 0,0 0-10,-5 0-4,1 0-12,-4 0-4,0 0-12,-1-2-66,-2 0 39</inkml:trace>
  <inkml:trace contextRef="#ctx0" brushRef="#br0" timeOffset="66740.1253">4574 4505 261,'0'0'15,"0"0"-10,-7 6-18,7-6 4,0 0 1,0 0 6,0 0 1,0 0 4,9 6 5,-9-6 3,10 0 1,-10 0-2,17-3-1,-8 2-1,-9 1-1,18 0 0,-6-2 5,-2 0-3,0 0 3,-1 0 0,2 0 1,-1 0 0,1 2 0,-3-3 1,2 3-1,2-2 2,-2-2-4,0 2 4,1 0-6,0 0 1,1 0-2,-1-2-2,1 2 2,2 1-2,-4-2 0,0 2-2,4-1 0,-4 0 1,0 0-1,1-2 0,-1 2-2,1 0 3,0 0-2,-3 1-1,2-2 4,0 2-2,-2-1-3,0 2-1,0-2 1,1 2-6,-9 0-13,15-2-15,-9 2-24,-6 0-100,11-2 53</inkml:trace>
  <inkml:trace contextRef="#ctx0" brushRef="#br0" timeOffset="67150.6417">4504 4556 410,'0'0'-3,"-9"4"4,9-4 4,-4 2 5,4-2 8,0 0 4,0 0 10,0 0 3,28-2 0,-14 1-1,6 1 2,-2-4-3,4 2 5,1-2-2,5 0 5,-1 0-6,1 1 8,2-1-9,-4-2 7,2 2 1,-3 0-10,-1 2 1,-6-2 1,2 3-1,-1-3-4,-4 2 2,0 0-5,-3 0 4,-2 0-10,2 0-1,-4 1-1,0 1 4,1-2-11,-9 2-4,13-3-26,-13 3-17,10 0-21,-10 0-27,9-1-34,-9 1-226,8-2 143</inkml:trace>
  <inkml:trace contextRef="#ctx0" brushRef="#br0" timeOffset="68290.9491">4595 6545 854,'4'-6'-50,"-4"6"10,2-7 7,0 3 7,-2 4 4,-2-10 7,-2 5 2,2 1 11,-3-2 3,-1 3 4,2-3-2,-2 2 1,-3 0-2,-1 2 1,-1 2 0,-2-2 4,-3 4-6,-4 0 1,1 4 1,-2 4 3,-2-1-2,-1 4 2,3 2-3,-2 3 6,0 3 3,-1-2-8,6 4 6,0 2-5,1 1 1,5 0 1,0-1-4,4 0 4,0 0 1,4 0 0,2-1-1,2 0-4,2-4-1,2-1 1,2-1-1,4-3 0,2 0 4,3-2-2,2-1 0,0-5-2,1-1 3,4-2-3,-1-4 1,2-2 2,2-4-4,1-1 1,0-3 0,-1-3 3,3-2 3,-6-4 5,4-1 1,-5-1-2,-2 0 11,-2 2 3,-3-2 10,0 3-1,-4-3-2,-1-1 9,-1 1-4,-4 5 8,3-4-4,-5 5-3,0 0-2,0 3-6,-2 1-4,0 2-6,0 3 3,0 2-8,0 4 0,0 0-2,-10 14-5,5-1 4,1 2-5,-2 10 6,1 1-4,3 3-2,0 3 2,2-1-2,0-1-1,4 3 2,3-5-1,1 3-4,3-6-6,2-4-15,7 0-17,0-6-19,5-6-36,5-5-45,0-8-90,6-4-114,6-7 147</inkml:trace>
  <inkml:trace contextRef="#ctx0" brushRef="#br0" timeOffset="69080.1179">6597 4429 833,'-4'-4'-56,"4"4"9,-8-4 11,8 4 10,-7-4 12,7 4 11,-7-3 6,7 3 9,0 0 5,-4-4 1,4 4 1,0 0-3,0 0-7,-6-2 0,6 2-1,0 0-2,0 0 1,0 0-1,0 0 2,0 0 2,0 0-2,0 0-3,0 0 5,0 0 4,22 6 1,-22-6 1,18 2-3,-5-2-1,2 0 1,2 0-3,-1 0 1,4 0-1,1-2 0,0-1-7,0 3-4,-1-1-24,0 1-22,0-2-29,-4 2-38,3-2-120,-5 0 80</inkml:trace>
  <inkml:trace contextRef="#ctx0" brushRef="#br0" timeOffset="69286.5006">6642 4498 668,'-13'1'7,"0"-1"-2,5 2 2,1 0 7,7-2 6,-12 0 9,8 2-6,4-2 6,0 0-1,0 0-1,0 0 3,20-7-6,-7 2 3,7 2-4,-4-1-5,6 0 3,-2 0-11,4 3-16,-1-3-18,1 2-32,-4 0-37,4 0-190,-5 2 199</inkml:trace>
  <inkml:trace contextRef="#ctx0" brushRef="#br0" timeOffset="70345.5472">4406 7776 739,'4'-15'-24,"-2"3"8,0 1 3,1 1 1,0-1 4,-1 3 4,0 1 4,-2-1 6,2 2-6,0-1-1,0 3 6,-2 4 4,4-6 8,-4 6 1,0 0 3,0 0 6,14 14 1,-7-3-1,-2 4 12,1 2-12,-2 6 1,2 4-2,-2 1-2,1 9-3,-1 1-2,-2 3 0,0 1 0,0-2-3,-2 2-1,2-3 0,-2 1-4,0-6-1,2-2-2,-2-3 5,2-3 4,1-2-9,-3-6-1,2 1 12,-2-1-8,2-7-2,0-1-2,1-5-2,1-3 0,-4-2 2,0 0-1,14-11 2,-8 0-3,1-5-2,4-1 3,-1-2-5,1-2 1,1 2-2,3 0 1,0 0-4,1 0 3,4 4-3,1-1-1,-2 3 3,4 3-2,-1 3-1,-1 1 4,0 6-4,-2 2 4,0 2-2,-2 3 0,0 5 2,0 1-3,-7 1 3,-1-1 2,-3 2-4,-4 2 2,-4 0 0,-2 0 4,-4-1-3,-5 1 0,-4 0 5,-2-2 5,-5-1-4,-1-3 1,-5 0 1,1-3-6,-3-2-9,0 0-6,0-5-20,1-1-9,1-1-20,0-5-32,4-4-49,0-3-161,-1-4 180</inkml:trace>
  <inkml:trace contextRef="#ctx0" brushRef="#br0" timeOffset="71255.9275">8633 4425 798,'0'0'-11,"0"0"7,0 0-2,11 0 3,-11 0-1,0 0 1,0 0 3,0 0 5,11 0 4,-11 0-5,0 0 0,0 0-2,0 0 3,8 2-2,-8-2 0,9 2 1,-9-2 7,14 0 1,-1 0 1,6 0 2,0-2-5,4 2 0,5-2-2,1-2 1,-1 2-1,4-1 1,-3-2-3,3 4-1,-2-3-1,-1 0-9,-3 2-11,-3-2-21,-4 3-29,-2-1-44,-2 0-126,-8 0 80</inkml:trace>
  <inkml:trace contextRef="#ctx0" brushRef="#br0" timeOffset="71469.3384">8783 4518 682,'0'0'10,"0"0"2,0 0-3,0 0 0,0 0 4,0 0-5,0 0 5,18-15 2,-8 10-5,5-1 1,2 0-2,2 0-4,5 0-16,4 1-26,2-3-43,5-1-151,1 1 79</inkml:trace>
  <inkml:trace contextRef="#ctx0" brushRef="#br0" timeOffset="72481.9535">5062 9151 592,'0'0'-20,"0"0"5,0 0 2,0 0 7,0 0 9,-24-2 5,14 2 6,10 0 4,-16 2 8,7-2 1,-1 2 1,-1 2 1,-2 0-8,-1 0 0,-4 3 2,0 3-2,-4 1 6,-1 1 5,-3 3-4,2 2 2,-2 4 12,1-2-6,1 6-1,1-1-1,0 1-1,2 4 2,3 1 4,0 1 1,4 2 6,2-1-6,2 0 0,1 2-3,5 1-2,2-7-3,4 2 0,2-1-3,7 0-1,-1-1 0,8-1-3,0-2-2,3-4 0,3-1 2,6-4-3,-1-2-4,5-5-1,0-5-8,4-1 5,0-3 1,3-3-20,-2-5-27,1-2-39,-2-1-44,3-8-96,-5-6-229,-4-3 52</inkml:trace>
  <inkml:trace contextRef="#ctx0" brushRef="#br0" timeOffset="73395.5409">10449 4574 1097,'4'-2'-62,"-4"2"8,0 0 5,12-2 4,-12 2 6,0 0 12,12 0 16,-12 0 3,15 2 9,-5-2 9,6 0 3,0 0 5,8 0 5,-1 0-6,9-2 4,0 0-5,1 0-4,3-2 1,4 1 4,-2-1-6,1 0-7,-5 0-9,-1-2-16,-1 3-14,-2-3-26,-5 2-31,1-2-168,-10 1 220</inkml:trace>
  <inkml:trace contextRef="#ctx0" brushRef="#br0" timeOffset="73617.3217">10574 4732 655,'-6'2'-16,"6"-2"6,0 0 1,0 0 5,0 0 3,0 0 5,0 0 4,0 0 1,0 0-1,27-8 1,-14 6-1,4 0-1,3 0-2,2-1-6,2 3-18,5-3-29,1 2-55,2-1-68,-3 2 58</inkml:trace>
  <inkml:trace contextRef="#ctx0" brushRef="#br0" timeOffset="75906.0589">5155 11039 473,'2'-6'6,"1"-1"7,-3-1 6,-3 1 6,1-1 0,0-2-2,-2 3 1,-2-3 0,-2 3 2,-1-1-6,-4 2 1,1-1-2,-1 3-6,-4 0 3,-2 4-2,-1 0 1,0 6-5,-4-1 2,-1 5 3,-5 4-5,1 1-2,-1 2 2,2 2 3,6 2-6,-4 0-1,3 0-1,3 1 1,4 3 2,0 2-4,6-4 2,4 0 0,4-2-2,0-3 2,4 2-1,4-3-2,0-2 3,6-1-1,0-5 2,2-3 2,4-2-3,3-7 1,2-2 1,2-3-1,5-5 2,4-6 2,-1-4 3,4-4 3,-3-1 1,0-7-1,8-10 1,-11 5 5,-5 0 2,-2 0 2,-4-2-10,-5-2 5,0 0 0,-4 0 3,-5 4 0,-4 0-4,-2 1 4,-2 0-2,-2 3-2,0 2 1,-3 5-6,-1 3-2,-1 3 3,1 4-15,-1 4 5,1 5-2,0 6-4,-1 4 7,2 8-8,-1 3 1,2 6 6,0 6 5,2 6-8,-1 1-5,3 6 4,2 5 2,0-1 0,4-1 3,1 1-1,3-1-5,0-2-11,2 0-12,6-3-19,-2-3-18,5-5-22,1-5-39,-2-7-98,4-5-109,-3-5 160</inkml:trace>
  <inkml:trace contextRef="#ctx0" brushRef="#br0" timeOffset="76933.95">5517 4446 864,'0'-4'-25,"0"4"1,0 0 3,0-6 1,0 6 6,0 0-2,0-5 6,0 5 1,0 0 4,0 0-1,0 0 0,0 0-1,0 0 2,0 0 4,0 0-5,5-4 2,-5 4 7,0 0 2,15 0-1,-7 0 6,7-2-2,6 0 3,7-2-4,5 1 1,12-2 1,8-2-7,4-1-19,2 3-21,3-3-32,-3 0-144,0 1 73</inkml:trace>
  <inkml:trace contextRef="#ctx0" brushRef="#br0" timeOffset="77368.9708">7522 4347 528,'2'3'-37,"-2"-3"6,2 9 11,0-6 13,-2-3 7,3 4 3,-1 0 7,-2-4 1,6 4 7,-6-4 0,4 3 3,2 0-2,1-2-3,2 1-2,3 0 1,3 0-2,6-2-1,2 0-4,7 0-20,4-2-25,8 0-45,5-4-82,-3 1 56</inkml:trace>
  <inkml:trace contextRef="#ctx0" brushRef="#br0" timeOffset="78097.7268">11370 4419 400,'15'-2'-25,"2"1"13,0-1 6,2-1 5,0 0 5,0-1-2,0 0 0,0 0 2,-2-1-3,2 1-6,1-2-12,-4 2-15,1 1-28,0-3-27,-2 0 29</inkml:trace>
  <inkml:trace contextRef="#ctx0" brushRef="#br0" timeOffset="79885.5772">10693 6004 227,'-4'-5'2,"-1"1"5,1-2 4,0 2 8,0-2 4,-1 3 7,3-1 6,-2 0 0,4 4 2,-4-8 0,4 8-10,-4-3 0,4 3-7,0 0-6,0 0 8,0 0 2,0 0-2,4 19 6,0-6-5,0 4 1,0 2 1,3 6-3,-3 3-2,3 7-3,-3 1 5,2 4-4,-2 0 0,3 4-6,-3-4 7,0 4-7,0-4-4,2-1 2,-1-2-11,-2-1-14,1-6-22,-2-3-25,-2-4-43,0-4-137,-4-2 238</inkml:trace>
  <inkml:trace contextRef="#ctx0" brushRef="#br0" timeOffset="80205.5965">10684 6039 628,'9'-23'-10,"-1"2"-1,1 2 1,1 2 2,1 1-1,4 1 2,-3 2 8,6 0-2,-4 3 2,1 0 2,2 5 0,2 1 1,0 4 1,-2 2 0,2 4 4,2 3 1,-2 3 1,-1 4 3,-2 4 1,-3 1-2,0 1 0,-3 1 4,-1 2 1,-5-2-4,0 2 3,-4-6 5,0 2 6,-4-2-2,0 0 2,-5 2-4,-1-4-1,-5 0 0,0-2-7,-5-4-2,4 1-2,-1-4-10,-2-1-16,2-3-22,0 2-32,2-2-40,-1-2-143,2 0 229</inkml:trace>
  <inkml:trace contextRef="#ctx0" brushRef="#br0" timeOffset="80917.4839">11051 7542 639,'2'-10'-28,"0"0"12,0 3 9,-2-2 5,0-3-2,-2 3 12,0-1 0,-2-1 4,0-1 5,-4 0 4,2 1 0,-2 0 0,0 1-4,-3-1-2,-2 3-2,0-2-2,-1 5-3,-4 1 3,0 2-5,-3 0 3,2 6-4,-4 0-1,-1 4 1,3 1-2,-2 4 2,2 8 6,1 0-8,2 6 1,0 0 1,6 3-1,3 1-1,3-1 0,6-1 0,2-3 5,2 1-4,7-2-1,-1-2 1,6-2 1,0-5 0,1 0-1,4-7 0,0 1 2,-1-6-2,0-4-3,0-2 3,1-2 0,-2-4 2,0-1-1,0-2 6,0-3 1,-4-1 9,0-2-1,-2 0 1,-5-1 0,0 3 11,-2 2-7,1-1-3,-2 3-10,-1 0 0,0 1-1,-2 3-5,2 1 2,-4 2-3,0 4 1,0 0-1,0 0-3,0 0 6,0 0 1,0 23-8,0-12 3,0 3-2,0-1 4,2 6-5,-2-2 4,2 4-2,0 0 1,-2 4-2,4 2 3,-2-3-2,1 5-4,-1 0 5,0 1-4,3 1-15,-3-3-21,2 1-25,-2-3-38,-2-3-67,2-2-119,-4-2 198</inkml:trace>
  <inkml:trace contextRef="#ctx0" brushRef="#br0" timeOffset="81518.3213">10818 8825 713,'4'-5'-28,"1"1"3,1 1 3,4-2 1,0 4 1,6 1 3,0 1 2,3 4 3,1-2 3,2 6 3,2 1 0,-3 4 2,3-1 7,-2 6 2,4 4 2,-4-1 3,-1 3-2,-3 0 3,0 3-4,-6-1 4,-4 0 2,-3 0 2,0-1 4,-5 3-1,-5-1 5,0-1-5,-3-2 6,0-1 9,0-3 8,-1-1 1,0-7 5,1 0 6,-3-5 0,3-2-3,2-5-2,6-1 4,-13-9-5,8-1-6,5-7 0,0-2-2,5-8-12,1-9 1,7-5-5,4-5-2,11-13-2,-6 10-5,2 6-10,-1 5-14,3 0-14,2 6-21,-1 1-18,-2 7-23,2 3-29,-1 2-53,-1 1-149,-3 9 166</inkml:trace>
  <inkml:trace contextRef="#ctx0" brushRef="#br0" timeOffset="82071.9735">11455 9746 848,'0'0'-19,"-6"1"11,6-1 4,0 0 6,0 0 4,-16-9 7,8 7 4,-2 0 5,-1 0 5,-4 2 4,-2 0-6,-1 2-2,-2 2-3,1 2 2,-4 1-2,2 3-2,-3 1-2,4 3 0,-6 3-5,5 2-4,-3 0 7,6 2-2,-2 2-4,6-2 4,3-1-1,1 0-4,1 1 1,2-4-2,3 0 2,2-2-3,4 1 3,2-5-1,5 0-5,2-1 2,1-3 1,5-1-3,3 2-2,-2-3 6,4-1-5,1 2 2,2 2-1,0 1-2,-1 0 2,-1 3-2,1 1-2,-4 1 2,0 3 2,-2 0 2,-2 2-3,-6 2-2,-1 0 6,-5-2 1,-4 0 4,-4 2 9,-3-2 6,-3 0-2,-3 0 17,-4-5 4,-5 1 2,2-4-4,-4-1-5,-1-4-1,-3-3-1,-1-3-8,-3-3 2,-6-5-14,-2-8-22,-3-2-51,1-7-51,-13-15-64,0-8-284,5-3 36</inkml:trace>
  <inkml:trace contextRef="#ctx0" brushRef="#br0" timeOffset="83460.2792">5040 6877 1116,'0'0'-82,"0"0"14,0 0 16,0 0 3,0 0 6,6-2 3,-6 2 5,0 0 3,0 0 6,12-2 1,-12 2 3,11 0 2,-11 0 5,13 0 1,-5 0 2,1-2 7,3 2-1,1 0 3,2 0 1,1 0 2,6 0 0,3-2 13,7 0 1,4 0-1,9-2 3,13-1-4,27-1 3,6-4 0,8 1 0,10-1-2,8-3 2,1 0-3,0 0-3,3-1 1,-1 1-2,3-3-4,6 5 7,5-2-2,-1-2-3,2 3 1,-1-1 0,-5 1 1,-4 3-5,-2 0 2,-5-1 0,-5 0-5,-4 0 5,-2 3 0,-6-1-4,-4 1 2,-4-1-2,-1 2 1,-6-1-2,-4-1-2,-11 1-4,9-3 0,-12 1 0,-9 1-3,21-1-1,-10-1 4,-11 1-1,-1 1 0,-1-2 0,2 1-2,-3-3 4,-4 3-1,3 0 0,-6 0 1,1 0-2,-5 3 2,6-3 0,-7 1 0,0 4 3,1-3 0,-1 1-3,-1 0 5,1 3-4,-4-1 0,1 0 2,-7 0 0,4 1 3,-6-1-1,-1 0-1,-1 2 2,0-4 1,-3 4-5,-3-1 1,-4-1 2,2 0-2,-5 2 2,0 0 2,0 0-3,-5-2-1,1 2 2,-2 2 1,-1-1 1,-1-2-2,1 2 0,-1-1 0,-9 2 0,15-2 2,-9 2 2,-6 0 0,10-2-5,-10 2 4,12-2-1,-12 2 0,6-2-4,-6 2 5,8-2 0,-8 2-2,6-2-9,-6 2-6,0 0-8,0 0-10,0 0-16,11 0-21,-11 0-106,6-6 60</inkml:trace>
  <inkml:trace contextRef="#ctx0" brushRef="#br0" timeOffset="83601.0146">10458 6290 460,'0'0'-27,"-7"6"-22,7-6-82,-8 4 44</inkml:trace>
  <inkml:trace contextRef="#ctx0" brushRef="#br0" timeOffset="84823.4245">5442 8241 345,'0'0'-3,"0"0"7,-14-2 4,14 2 5,0 0 6,0 0 1,-6-2 3,6 2-1,0 0 0,0 0-2,0 0-2,0 0-1,0 0-3,0 0-3,0 0-1,0 0-3,0 0-1,0 0 2,36 0 0,-23 2-2,6-2-1,2 2 1,5-2-2,10 0 2,8 0 1,9-2 4,12 0-7,31 0 2,4-2 0,1-2-2,2 1 0,2-3 1,-2-1-2,1-1 1,2 0 1,1-1-2,2-2 5,2 1-4,2-1 1,-1 0-1,0-2 2,-4-1-4,-2 1 0,-2 0-2,-3-2-2,-1-1 0,-5 1 0,-2 0 1,0 0-3,-2-2-2,-2 2 2,-4 1 0,-4 1 3,-3 0-3,-15 4-2,-8 0 2,1 1 2,-4-1-3,1 1 2,-2 0-1,-1 1 1,1-3 0,1 3 0,-2-1 0,-1 1 0,2-1 3,-1-2-4,-1 1 1,-5 4 1,-1-3-1,-3 2 1,0 1 0,-1-2-1,-3 1-1,-7 2 5,1-1-2,0 1 0,-6 0 0,-2 2 0,-3 0 0,-2 0 1,0 1 0,-1-1 3,-2 2-2,-2 0 1,-1-2 0,-1 3-3,1-1 2,-3-1 4,1 2-2,-3-1-2,0 0 0,-6 2 0,14-4 1,-8 2-5,-6 2-5,8-2-7,-8 2-13,8-2-12,-8 2-19,11-1-106,-7-1 56</inkml:trace>
  <inkml:trace contextRef="#ctx0" brushRef="#br0" timeOffset="86270.7339">5797 9458 408,'-6'2'-25,"6"-2"6,0 0 6,-11 4 5,11-4 6,-4 1 5,4-1 4,0 0 5,-7 3 2,7-3 2,0 0-1,0 0 2,0 0-4,-6 3 2,6-3-1,0 0-4,0 0 0,0 0-1,-2 4-1,2-4-1,0 0 2,0 0 5,0 0-3,10 6 1,-3-4 0,0 0 1,-1 2 4,2-1 0,5 1 0,-1 2-3,4-2 5,0 1 0,2 1 2,4 2 2,6-1 0,3 1 5,10 2-1,5 1-3,6 0 2,3 1-3,1-1 1,23 6-3,-5 0-1,4-2-2,-2 5-2,3-3 1,6 0-6,2 0 1,8 0 1,6 1-3,5-3-2,2 0 4,5-2-7,-2 1 2,0-1 4,0-4-7,0 3 0,-1-6 3,2 1-1,0-1-1,-2 0 4,0-3-9,-4 2 1,0-4 2,-5 3 0,-2-2 1,0 0-3,-6 0 0,-15-2 3,-13 2 2,3-2-5,-4 2 0,2-2-1,-5 0 3,0 0 1,1 1-4,-3-1 0,2 0 4,-10 0-6,2 2 8,-2-2-6,-1 0-1,-1 0 5,-1 2 11,-3-2-17,1 0-1,-1 2 9,-3-2-8,1 2 2,-3 0 4,0 0-2,-4-2-6,0 2 4,1 0 0,-4 0 2,1-2-1,-2 2 2,-1-2-3,1 0 0,-2 0-2,2 0 2,-5 0-2,3 0 3,-5-2-2,0 2-3,-1 0 3,-1 2 4,-1-2-8,-4 0 2,3 0 0,-4 0-3,4 1-4,-3 1-1,0-2-3,0 0 2,-2 2 3,3-2-4,-3 2 3,-2 0 4,0-2-5,2 2 0,-4-2-1,1 2-2,-2-2-5,2 2 4,-5-2-6,2 1-5,-2-1-13,2 0-13,-10 0-25,14 3-35,-14-3-116,11 0 78</inkml:trace>
  <inkml:trace contextRef="#ctx0" brushRef="#br0" timeOffset="86404.4076">11089 9908 638,'0'0'-10,"0"5"0,0-5-5,0 0-12,0 0-21,0 0-32,-20 0-73,14 0 52</inkml:trace>
  <inkml:trace contextRef="#ctx0" brushRef="#br0" timeOffset="87403.0439">6392 10820 379,'-11'-3'-25,"5"0"2,6 3 15,-10-3 10,6 0 10,4 3 5,-10-1 5,10 1 4,-8-4 5,4 2 1,4 2 4,0 0 0,-8-4-3,8 4 0,-5-1 2,5 1-7,0 0-5,0 0 4,0 0-7,-2-6-2,2 6-5,0 0 1,13-12 1,-5 9-4,5-5-1,8-2-4,5 1 4,7-7-3,9-1-3,23-9 0,0-3-2,3-2 0,3-1-1,6-2 2,3-4-6,5-4 2,6-2-1,4-2-1,4-1 6,-1-3 1,4 3-4,-5-1 1,2 0 5,-2 1-4,-3-1 0,-1 1 2,-2 3-3,0-2 4,-2 4 2,-2-2-6,-2 2 0,-1 0 3,-4 2-3,-1 0 0,-1 2 1,-3 0-1,-4 0 1,-3 2-3,-5 1 3,-1 3-1,-5 0-2,-13 5 0,-5 3 1,-1-1 1,0 0-1,-3 0-2,1-2 2,1-1-2,-1 0 2,2-2-2,0 4 2,0 0-1,2-1-4,2 2 3,16-5-1,-7 5-1,-7 2 2,1 2 3,-1 0-2,-2 0 1,-1 4 1,-1 0-2,-7 2-1,-1 1 2,-2 3-1,-7-1 1,3 1 1,-4 1-4,0 1 0,-1 1 5,-4 1 1,-2-1 1,-1 0 6,2 3 4,-6-1 4,1 0-1,-1 2 0,-1 1-1,-1-1 0,-1 0-1,-1 0 0,0 2-3,0 0-3,0-2 1,0 3-7,-6 1-6,8-4-16,-8 4-13,8-2-16,-4 0-16,-4 2-18,0 0-52,13-2-92,-9 0 77</inkml:trace>
  <inkml:trace contextRef="#ctx0" brushRef="#br0" timeOffset="90053.2845">11794 5520 557,'0'0'-36,"-4"-3"15,4 3 3,0 0 5,0 0 0,-5-4 2,5 4-1,0 0 2,0 0 0,0 0-1,-9-2 2,9 2-1,0 0 2,0 0-1,0 0 2,-14 4 3,14-4-5,0 0 2,-8 2 0,8-2 0,0 0 2,0 0 3,-7 1-2,7-1 4,0 0-2,0 0 3,0 0-1,0 0 1,0 0-1,0 0 0,0 0 2,0 0-1,0 0-2,-13-3 1,13 3 0,0 0 0,0 0 0,0 0 1,-6-2-2,6 2 1,0 0-1,0 0 2,-2-6-2,2 6 2,0 0-1,-4-5 4,4 5 0,-5-4 3,5 4 7,-6-6-1,6 6 3,-6-6-3,1 2 0,1 0 5,0-1-3,-3 1 1,1-2 1,0 3-2,0-3-2,-2 0 1,-6-1-3,2 1 0,-1 0-3,-4 0 5,-2 0-4,0 1-2,-2 1-2,-3 0 3,1 2-6,-3 0 0,-2 4 2,-2 0-2,0 4 2,1 0-1,-8 1-1,1 3 0,0 1 1,-2 2-4,-4 5 3,-1 1 0,-1-2 0,-1 2-1,1 2 2,-1-2 3,1 2-1,-1 0 1,3 2 6,-17 7 10,9-3 1,7-4 2,1 0-1,-1-1 2,3 2-1,4 0 1,3-1-8,-1 2 5,2 1-4,2 3-2,1-1-1,1 3-2,3-1 0,1 3-2,-2 1 3,4 1-2,2 2-3,2 0 1,-1 1 0,3-4-1,4 0-4,-2 2 3,-2 5 1,4-7 7,1 2-5,-2-2 0,3 5 1,-1-3 0,3 2 5,-4 6-5,-2-1 5,4 1-4,1-6-3,-3 8 0,1-2 3,0 0-2,-1 1-1,6-5 9,-6 6-9,4 0-1,0 1 5,0 1-7,1 1 3,1 1-17,-1 0 1,5 1-2,0 1 3,-2-1 0,2 1 2,2-1-1,-2-4 3,2 1 1,2 6-5,-2-2 4,2 2-3,-2-1 5,4 1-3,-2-1-1,0-1 1,2-1 3,1 0-2,-3-5-1,2 4 1,3-1 0,-1 1-1,-2-3 0,4 5 2,-2-2 3,4 2 0,-2 0-1,-2 2-2,2-1 0,5 21 0,-2-13 9,-5-6-8,9 18 1,-5-1-2,4 2-2,-4-3 4,-2-10 0,1-8 1,-3-2 1,3 1-6,-1-2 5,1-1 3,-1 0-9,-2-1 6,0-6-4,2 0 1,-4 0 2,4 5 3,0-1-4,-2-6 2,1 1-1,2-4 2,-3 2-4,2-3-1,-1-4 2,-1 3 0,2-5-2,-1-3 4,-1-1 0,1-3 1,-1 0 3,-2 0-9,0-6 2,2 2-1,-4-4 2,3 0-2,0 1-4,-1-1 10,0-2-8,-2 1 2,2-1 0,0 0 2,0 3 1,1-3-2,-1 0-1,2 2 0,-1 1 6,1-1-1,0 0-3,1 1 1,-1-1-1,0 0 2,0-2-2,4 0 4,-4 1-4,2-3 0,-2 3 3,3-3 2,-1 1-6,3-1 4,-3-2-3,3 1 1,-1 1-2,1-1 0,0-2 0,1 1 2,3-1 1,-2-1-4,2 1 2,1-1 5,2-1-4,0 2-4,2-2 1,1 1-1,4-1-3,-2-2-2,3 1 2,1-2 2,1 0-4,0-1 2,3-2 2,-1 0-6,2-2 5,2 2-3,-3-3 0,5 0-1,-2 1 4,0-1-1,1-1 1,-3 0-1,3 0 3,1-1-6,-4-1 8,3 0-2,1-3-2,0-1 3,-2 0 1,3-1-2,-2-2 1,1 0 3,0-2-4,4-5 0,1-1 6,1-4-2,0 1 4,11-13 0,0 1 3,-3 0-4,-7 4-1,-7 1 3,0 1 1,13-10-5,-11 8 0,-6 1 5,-1 2-5,-1-1 5,0-1-7,-3 3 1,-3-1 1,-4 3-3,4-9 3,-1 1-4,-4-2 0,2-4 8,-3-4-2,0-2-1,3-17-9,-6 6 6,2-9-2,-1-5-3,-2-1 2,-4 0-2,1-1-1,0-2 5,-3 13-2,-4 6 1,1 1 1,-1 0-2,0-2-1,-2 0 4,-2-1-4,0 0 6,2-2 2,-4-1-10,0-18 3,0-2-1,-2 13 7,2-10-9,-3 9 0,3-11 6,0 0 4,0 12-4,0 7-10,-2-19 10,2 13-4,-3 6-2,3 0-3,-2 2 2,2-19 3,-5 11-3,5-13 9,-2 11-9,0-7 2,0 8 1,0-10 3,0 11 2,-1 8-7,0 0 2,1 0-5,-2-17 5,-2 11 0,1 10 1,1-1 0,-3 1 2,1 2 1,2 0-2,-3-1 0,1 5 0,0-3-1,-2 4 1,4 3 0,-2 5 2,2 0 0,-3 2-3,1 1 7,-3 3-4,3 0 0,-3 2 1,1 3-1,-1 0 1,-2 5-7,3 1 2,-3 4-2,0 0 4,1 0-1,-1 2 1,-2 1-2,0 3 0,5-1 0,-3 3 5,2 1-6,1 1 1,1 0 0,-1 1 2,3 0-1,-1 3 1,-1-3 2,3 2-3,-2-1-2,0 1 3,-2-1-4,2 1 7,-2 0-7,-1-2 1,0 1 6,-1 1-7,1-2 4,-1 1-1,0-1-5,0 1 6,0-1 0,1-2-1,0 3 4,-1-1-7,-1-2 3,0 3-1,0-3 5,1 3-3,0-3-8,-4 2-9,2-1-3,-1 2-8,-3 1-13,0 0 2,-2 0-1,-2 1-12,-4 1-8,-1 0-1,-3 0-2,0 3-2,1-2 2,-3 2-6,2-1-11,-2-2-164,1 2 236</inkml:trace>
  <inkml:trace contextRef="#ctx0" brushRef="#br0" timeOffset="92156.7701">11972 10971 682,'0'0'-7,"0"7"0,0-7-3,0 4 1,0 0 1,0-4-3,0 10 5,-2-3-2,2 1 2,-2-1 6,2 5 5,0-3 6,0 5-3,-4 2 4,4 2 7,0 1 2,0 2 2,4 2-2,-4 2 0,2 3-3,2-1 2,-2 1-2,2 1-3,0-2-1,0-1 1,0 1-3,1-2 3,-1-5-6,-2 0 0,2-4-1,1 2-2,-3-6 3,0-1 3,-2 0-5,2-3 3,-2-1-7,-2-1-3,2-6 1,-7 2 2,7-2-6,0 0 15,-12-19-15,5 4 1,3-2-2,2-7 0,-2 0 1,0-4 0,4-3 0,-4-5 1,4 1-4,2-5 4,2 0 0,2 1 6,2-1 0,3 1 1,0 3 2,6-2-4,-3 6 4,4 3-3,0 3-3,2 1 3,-4 5-2,3 5-1,3 2 2,-4 4-2,2 1-1,-3 6 0,-3 2 3,4 2-2,-6 2 2,0 1 1,2 5-2,-8 1 1,0-1-4,-2 1 2,-4 1 0,0 1-3,-4 1 5,0-1-2,-2-2 3,-2 2 4,-4-1 3,2-3 1,0 1 3,-1-2 4,0-1 5,-2 1 3,3-2 2,2-3 1,-1 1 1,0-2-7,3 2 0,0-2 3,6-2-11,0 0-4,0 0-1,0 0 0,0 0-5,0 0 5,30 2-5,-16 2-10,3-1 7,3 1-11,-4 4 1,6 2 4,-2 1-1,0 0 0,-1 4 4,-3 5-2,0-1-4,-4 3 4,-2 3-13,-3 0 7,-3 2 3,-4 1 7,-2 1 4,-4-3 11,-5 5 13,-3-1-5,-6-3 10,-1-3 7,-4 0 0,-2-3-3,-3-4-2,-2-2-4,-2-2-5,1-5-10,0-4-20,-1-4-44,-4-6-35,2-5-14,-1-8-35,-2-10-71,5-3-169,-4-16 117</inkml:trace>
  <inkml:trace contextRef="#ctx0" brushRef="#br0" timeOffset="94546.9224">5933 6397 906,'-41'-18'-58,"7"2"12,2 0 18,3-1 10,-3 2 2,0-3 3,-3 3 3,1-1 7,-2 0 4,2 1 2,2 0-1,1 1 0,-1-1-3,2 2 4,3-1 1,1 5 0,1-3-1,1 3 1,2 1 0,0 0 3,3 1-5,2 1 0,-4 3 0,1-2 4,0 4-4,-6-1 0,-1 2-2,-7 2 0,-6 4 1,-5-1-2,-8 3 5,-4 1-2,-17 6 0,-2 1 9,1 1-6,6 2 1,9-2-2,9 0 1,3 0 6,1 4-5,3 0-3,1 2-1,3 2 1,2 0 0,3 2-3,3 3 5,0 2-5,3 3 2,1 1 1,0 2 3,5 6-1,2-3 4,0 3-3,1 4 5,2-2-4,3 3 0,-2-1 3,4-1-4,1 3 1,-4-1 3,6 1-3,-2 1 6,-2 3-6,6-3 5,-5 3-4,5-1-1,-2 1 2,1-2-1,-2 0 1,3-1-3,2-1-1,0-3-4,-2-5 7,2-2-2,2 1-4,0-1-1,0-3 4,0 2-1,-1-1-1,3-2-1,-2 2-3,2-1 5,0-1-2,2-4 1,-2 2 5,2 0-6,0 1-2,0-1 2,0 0-1,2 5 10,-2 1-8,2-3-1,0 4 0,0 0 1,0 1-2,2 2 1,1 8 1,1-1-9,-2 5 9,0-3 2,2 4-2,2 0 4,-2 21-5,2 0 2,2-4 2,-3-10-3,0-9 2,-1 0-2,0 0 0,2 1-1,1-5-1,-3 0 2,3 1-2,-1-3 0,1 3 3,-1-3-4,0 1 3,1-1 2,0 0-1,-1 3 1,0-2-1,3 3-2,-3-2-3,1 1 4,0-1-3,-1 1 2,2-1-3,-2 1 4,2-1-2,-2 1-4,0-3 4,1-1 4,-1-3-5,1 3 5,-3-10-6,3 2 4,-3 0-1,0-4-4,0 2 4,3-3 0,-2-1-4,1-2 6,2 3-2,-1-3-2,0-1 3,1-1 1,3-3 0,-3 2-2,3-1-3,2-4 1,-3 1 5,4-2-5,-4-2 9,3-2-7,-3 0 1,1 1-6,2-5 4,-3 0 3,0-2-3,-2 1 4,-2-3-3,3-1-3,-5 1 4,3-3-6,-3-1 6,3-1-1,-3 2-1,2-3 0,3-1 2,2 2-1,-1 0 0,3-3-2,2 5-3,0-3 4,0 1-3,6 2 2,1-1-2,-1 1-4,2 2 8,0 1 0,5 0-4,2 1 2,-3-1 0,1 3 2,0-3-2,-3-2-1,1 1 0,-2 0 2,1-3-8,1-1 6,-2 2-8,2-4 0,0-1 6,1-3-5,-5 0 2,4-3-1,-1-3 1,1-3 2,1-3 4,3-3-5,-4-6 6,0 0 10,5-4-9,-4-4 4,0 1-2,-1-1 0,0-1 4,-7 3-3,5-5 3,-6 3-3,6-1-1,-5-1 1,-3 2 0,0-1-3,0 2 5,-2-5-4,-1 3 5,0-1-5,-2-3 0,-1-1 1,0 1 3,0-4 3,0-4-2,-1-3 8,-1-5-10,-1-3-1,4-18 5,-1-1-4,-4 9-3,-1 6-3,2 2 1,-3-2 0,2-18-5,-2 12 9,1 8-6,-3 0 1,1-4-3,3-17 0,-6 11 3,4-12 1,-3 9-2,-1 9 2,0-2-9,2-21 2,-4 0 0,2 0 3,-2 0-5,0 14 2,0 5 0,0 2-2,0 0 4,-2 0 0,2 2 3,-2-2-7,0 0 1,0 2 6,0 0-1,-3 2-1,1-3 3,2 3-2,0 0-2,-2 2 1,2 0-1,-3 1 2,1 1 2,-3 0-1,3 0 1,0 1-1,-2-1 10,2 1-14,-4 1 3,3 2 3,0-3 0,-1 4-3,0-1 9,0 1-5,-1-1 0,3 4-2,0 4 0,0-3-4,-1 2 1,-1 2 6,2 0-4,1 0 2,-3 2-4,2 2 13,0-1-12,0 3 4,0 4 0,2 0-3,-4 1 0,2-2 0,2 5-1,-2-3 4,2 2 0,0 1-2,-2-1 5,2 2-6,0 2-1,-2 2 6,2 0-4,-1 3-1,1 0 0,-2 1-3,2-2 6,-3 2 0,3 0-2,-2-1 2,2 3-2,-2 0 2,-1 0-6,1 0 4,2-2 6,-2 0-10,0-1 4,0 1 3,0 0-5,-1 0 0,3 0 1,-3 0 1,1-1-3,-2 2 6,2-4-5,-2 3 0,2 0 1,-3 0 0,0 1 0,1 0-3,0 0 1,0-1 4,-3 2-5,1 0 2,-1-1 1,-2 1 4,1 2-5,2-1 1,-3 1-4,0 0 3,1 1-2,-3 1-7,3 2-12,-3-1-9,-2 2-15,1 5-16,-4-1-14,-1 4-24,-4 0-199,-4 5 184</inkml:trace>
  <inkml:trace contextRef="#ctx0" brushRef="#br0" timeOffset="96305.4283">5391 12012 817,'-2'-5'-11,"2"5"-1,0 0 0,0 0-3,0 0 5,-16 9-1,12-1 3,0 1 1,-2 5 1,0-1 3,0 3-1,-2 1-3,2 0 2,0 4 3,0 2 1,2-1 0,-3 3 1,1 2 4,-1 0-4,3 1 3,-2 1-2,-1-1-1,1 7 2,2-3-2,-2 2 2,2-5 0,-3 1-2,2-3 3,1-4-1,2-2 0,-2-2 2,2-2-2,-2-3 10,2-1 15,0-4 3,0-1-3,0-4 3,2-4-10,0 0 1,0 0-7,-7-27 3,7 12-1,0-4-1,2-4-3,-2-2-2,3-3-3,-1-3 7,0-5-10,0-3 5,0 2 3,2-3-4,-2-2 2,0 2 10,0-1-7,0 4 1,0 1 7,2 5 4,-2 2-6,-2 3 8,3 5-6,0 0-8,1 6-3,0-1-4,0 7 3,2 3 0,3 2-4,1 6 0,1 2 3,2 4-1,3 5 1,2 2 0,0 2-3,2 6-1,1 0-2,0 2 8,2 2-3,-4-1 0,7 6-6,-3 1 6,4-1-3,-3 5 0,1-3 0,-1 0-6,-2-2 0,2 2-13,-7-5 0,2-2-18,-2-1-7,-3 1-10,0-6-13,-2 0-7,-2-4-17,-1 0-14,-2-3-195,-3-1 187</inkml:trace>
  <inkml:trace contextRef="#ctx0" brushRef="#br0" timeOffset="96555.2823">5410 12449 791,'-11'-2'-7,"1"2"2,3-2 1,7 2 0,-15 0-2,15 0 5,-12 0 1,12 0 1,-8-2-1,8 2 4,0 0-4,-6-4 2,6 4 0,0 0-4,18-9 4,-4 3-3,2 0-7,1-1-6,3-1-14,4 1-17,2-3-16,-3 0-19,0 1-103,4-1 62</inkml:trace>
  <inkml:trace contextRef="#ctx0" brushRef="#br0" timeOffset="97267.1129">5965 12033 456,'-2'-15'-14,"-1"0"7,-2-2 5,-1 2 0,0-6 9,-4 1-2,-3 2 1,-2-3-1,-4 2 2,-3-2 3,-2 2 3,-2 2 1,-3-1 1,-1 5 0,-2 0-2,-2 2-2,-5 2 2,0 4-3,-5 3-1,-3 4-5,-11 3 6,-3 4-3,-17 6-1,-1 6 2,4 1 3,2 5 1,3 1 1,3 5 0,3 1-1,5 2-1,4 0-5,13-5 5,6-1-3,6-1-1,3 2 1,3-4-1,5 1 3,2 0-2,5 5 8,-1-3-9,5-3 2,4 2-1,1 1-2,1 2 1,4 1-2,5 3 2,1 0-3,0 1 4,5-1-3,0-2 5,6 2-5,1 0 2,4-2 0,0-1 1,3-2-1,3-3 7,0-3-3,-3-2-5,3-5 2,-1 2 1,3-3-1,0-2 1,4-1-6,0-1 0,1-2 3,2 1 0,3-5-3,0 1 1,1-1-4,1-1 3,1-2-1,-3-2 6,6 0-6,-3 0 2,-1-4 0,1 2-4,-3-2 0,-2-2 1,-1 2 5,-5-1-7,-3-3 5,-3 0 2,0 0 1,-4-3-3,2 1 6,-5-3-3,1-3-1,-4 1 4,2-2 2,-1-6 1,0-2 3,-2-4 1,-1 1-4,2-1 5,-6-2-8,1-1 3,0 1-2,-3-1 3,1-1 3,-3 5 3,0 1-3,2-2 8,-4 2-9,0 1-2,-2 1-1,2 0 4,-2 0 2,-1 2-4,-1 0-2,0 2 8,0-2-1,-2 2 0,0-2-4,-2 0-3,0 0-2,0 0 2,-1-1-5,1-3 2,-4 0-2,2 0 2,-4 0-7,-3-3-8,-4 1-14,-2 0-18,-4 3-30,-6 1-21,-11-2-14,-5 3-27,-21-8-240,-1 2 118</inkml:trace>
  <inkml:trace contextRef="#ctx0" brushRef="#br0" timeOffset="98868.4456">12725 10641 914,'-2'-8'-60,"2"8"6,-4-5 12,-1 1 9,1 0 7,-3 1 5,1-2 6,0 1 2,-4 1 6,1 1 6,-4-2 2,-1 1 5,-1 0-3,-5 0 3,4 0 3,-4 2 1,0-1-2,-4 2 2,1 0-1,-1 0-2,-5 0 2,-1 2-1,-4 2-3,0-1 0,-4 3 0,-1 0 5,0 0-2,1 0-1,2 1 2,0 2-3,2 1 0,3 1-1,-3 3-1,2-1-1,1 2 0,-1-1 1,2 1-2,0 0 0,3 0 1,-1 1 1,1-1-1,1 0-2,0 2 1,6-2-2,-2 1 3,3 1-4,1-2 3,0 3 0,2-2-2,1 4 0,0-1 2,2-1-2,1 2 1,0-1 3,4 0-2,-2 0-2,4-2 4,-1 2-3,1-2 2,1 0-3,1 2 1,0-2 0,0 4 3,2 2-4,-3-2 3,3 4-1,2 2-4,-2-1 2,2 3 2,2-1-1,0-1-1,1 3 3,-1-1 2,2 0 0,0-1-1,4-1-1,-1-1 1,6 5 0,1-2 0,4-3-3,-2 1 2,5-4 0,3 0 1,2-3 1,3 0-1,1-3 1,2-2-3,-1 0 1,5-3 1,0-1-2,0-1 0,0-4-2,-1-1 0,4 1 0,-5-4 0,0-2 2,2-2 0,-3 0 0,7-4-2,-1-1-2,1-1 4,-2-1-1,3-5 1,-5 1 0,6-2 3,-2-3 0,0-1 1,-2 0 0,0-4 4,-4 1-3,0-3 1,-3-2 5,-3 4 0,2-3-3,-7-1 5,3-2 6,-5 3-7,2-1 3,-4 1-4,1-1-1,-4 0 8,-1 0 6,0-1-2,-3 1 1,-1-1 0,-5-1-3,3 3-7,-5-3 2,1-2-2,-5 1 2,-3-1-5,-3-3-1,-7-2-2,-4-4-4,-4 0-14,-4 0-10,-18-10-13,-1 1-6,-7-1-10,-6-3-16,-11 2-28,-8-3-15,-13 5-216,-6-5 160</inkml:trace>
  <inkml:trace contextRef="#ctx0" brushRef="#br0" timeOffset="150828.3086">5460 11068 32,'0'0'7,"2"-4"-4,-2 4-1,0 0 0,0 0-2,0 0 3,0 0-2,0 0 1,2-4 0,-2 4 2,0 0 0,0 0 3,0 0-3,0 0 2,3-4 0,-3 4 2,4-2 1,-4 2 2,0 0-3,9-5 1,-5 3-1,-4 2 1,8-4 0,-4 2-2,1-2-1,1 2 1,-6 2-3,10-2-1,-3 1 1,0-1 0,-3-2-1,-4 4-1,12-2 1,-6 0 1,3-2-2,0 3 0,1-4 4,5 2 5,0-3 3,2-1 6,3-1 4,4-4 2,4-1 3,1-2 2,5-3-2,6-4 1,3-1-8,16-8 0,1 1-1,-1 2-2,0-1-5,-7 4 1,-4 6 0,0 0-2,3 0-6,0 2 0,-3 0-5,5-1-2,0 5-1,-2-2-3,2 3-3,-4 1-2,1 1-1,-7 3-5,1-1 2,-2 2-3,-1 3 2,-1-3 1,-2 2 2,-7 1-1,-1-2 3,-2 2 3,-3-3 3,-3 4 5,-4-3 3,0 1 4,-4-2 1,1-2 0,0 2 4,-4-1-2,1-1-2,-4 1 0,3-1 0,-4 1-3,-1 1 0,0 0-5,0 0-7,1 0-5,-3 1-13,0 1-16,0 0-19,1 0-83,-3 0 48</inkml:trace>
  <inkml:trace contextRef="#ctx0" brushRef="#br0" timeOffset="154811.585">7912 13655 360,'-4'-9'-6,"2"-3"6,-6 2-2,2 1-1,-4-3 11,0 1 7,-4 1 12,-2-3-2,1 3 7,-2 1-2,-2-1-3,-3 1-5,2 1-1,-4 4-4,-1 1-3,-1 1 0,1 2-3,-3 4 1,-1 1-2,0 3-3,1 0-3,-4 5 5,1 2-1,3 2-2,3 2 0,1 2-2,0 2 4,4 2-2,3-2-5,0 1 8,4 0-4,5 0-2,0-1 1,0-2 0,4 0-2,4-2 0,0-4 2,2 1 1,0-5-1,4-2-2,2-1-1,0-2 2,0-4 0,3-2 1,2-2 1,2-4-2,-1-2-1,4-3 0,0-3-1,2 1 3,-2-4 2,3-2 0,1-2-3,-1-2 2,-2 3 0,0-4 1,-2 6 0,-2-2 7,-1 1-7,2 4-1,-6 2 2,0 1-1,-1 1-4,0 1 1,-3 4-1,3 1 1,-3 1-2,0 2-1,-6 2 1,12 4 1,-7 2 2,2 0 0,-1 1-2,-2 2 4,0 1-1,0 4-4,2-1 9,1 0-7,0 2-4,1-1-4,0 1-16,1-2-8,-1 2-9,3-1-15,2-3-21,-1-1-36,3-3-80,2 1 65</inkml:trace>
  <inkml:trace contextRef="#ctx0" brushRef="#br0" timeOffset="155153.9925">9011 12832 476,'-6'-23'-31,"0"4"0,-4 2 5,0 2 7,-3 1 10,-4 1 9,0 3 5,-5 1 6,2 5 4,-4 0 2,3 6 0,-5 4-3,2 3 2,-4 9 3,2 4 2,-1 11 2,1 5-1,-1 21 1,3 5-4,6 5-2,2 4 4,6 3-1,6 0-3,2-9 1,4-7-4,2 21 1,2 1 3,6-2-5,0-1 3,2-2-2,1-5-1,0-1 1,0-12-9,-5-10-4,2-1-12,-4-3-11,-2-6-11,0-2-16,-4-6-14,-2-4-19,-2 0-101,0-9 62</inkml:trace>
  <inkml:trace contextRef="#ctx0" brushRef="#br0" timeOffset="155698.3757">8464 13558 443,'26'-19'-37,"1"2"7,0 1 4,-1 3 4,3-1 2,3 3 5,-4 0-3,-3 1 3,1 3 4,-1-3 0,-4 4 2,-2-2 3,-2 3-3,0-1 4,-2 2 11,-2-1 13,-1 1 6,-1 0 5,-3 2 2,1-2-1,0 1-6,-3-1 5,0 0 2,0 2-6,-6 2-5,8-4 0,-8 4 0,0 0-5,5 8 0,-5-2-3,0 1-1,0 3 2,-3 3-7,1 0 3,0 5 0,-2-1-1,4 2-2,-2 0 4,2 0-2,0 1-1,4 0-1,0-3-1,6 4-1,0-4 0,0 0 1,3-2-1,4-1 0,-2-5-2,1-1 1,2-3-1,1 0 3,-2-5-2,2 0-1,2-5 4,-4 0-7,2-5 4,0 1 3,-2-4-6,0-3 1,-2 1 0,-3-4 0,-2 0-5,2-2 4,-4 0 4,-2 0 6,-2 2-1,1 2 7,-1 2 4,0-1-4,-2 3-1,0 1-2,1 1 0,-1 4-5,0 1 0,-2 2-2,0 4 2,0 0-4,0 0 2,0 0-3,-4 19 4,4-10-3,0 1-2,0 4 0,2-3-5,0 2-9,0 0-10,2 1-14,1-1-9,3 1-15,0-3-27,2-1-149,4-1 79</inkml:trace>
  <inkml:trace contextRef="#ctx0" brushRef="#br0" timeOffset="156138.8821">9518 13416 633,'2'-9'-11,"2"2"5,-2 1-6,0-2 2,0 2-2,1 2 3,-3 4-1,7-1 2,-7 1 4,0 0 1,10 15 7,-6-5-2,0 3 2,-2 0-1,3 2 3,-1 2-1,0 2 0,-2-1-3,0 1-1,0-2 1,-2 2 4,0-2 5,0-2 2,0-1 3,-2-3 9,0 1 0,0-3 2,-2-1 5,0-1-9,-1-3 2,-1 0 0,6-4-4,0 0 2,0 0-8,-16-11 0,13 3 2,1-2-5,2-3 1,2 0-3,1-4 3,1-3-7,4-2 2,0-1-1,3 0-3,-1 2 2,3-2-2,2 2 1,-3 0-3,4 4 0,-2 0 3,3 1-6,0 5 0,-4 1 1,1 3-1,2 1 4,-4 4-1,-1 1-5,0 2 1,-1 3 2,-1 2 3,-3 2-2,0-1 2,-2 1-2,-2 4-2,0-1 4,-2-2-5,0 3 1,0 1-9,0-3-9,-2 1-9,0 0-10,2-1-16,0 0-9,-2-3-14,2 1-3,4-1-136,-2-1 74</inkml:trace>
  <inkml:trace contextRef="#ctx0" brushRef="#br0" timeOffset="156799.0543">10130 13358 545,'10'-14'-21,"1"1"10,-6 1 7,1 3 10,-2-1 4,0 1 6,-2 1 2,-2 1 1,2-1 8,-2 1-6,0 1-2,0 6 0,-6-8 1,0 8-7,6 0-2,-18 4 0,8 3-1,0 3 5,-1 1-8,0 3 3,3 1-5,-3 2 8,1 4-5,3-2-2,1 4 1,4-4 1,0-2-5,2 2 5,2-1-2,2-2-1,3-2 4,3-3-5,1-3-2,3 0 2,2-4-7,0-4 1,1-4 3,4-2 1,2-8 0,3-2-4,0-8-3,3-4 1,-1-8 4,6-18-5,-3-1 2,-3-2 1,-3-4-3,-6-6 1,-4 10 0,-6 4 6,-3 0 4,-4-1-2,0 1 1,-4 7-1,-2 2-2,-2 2 2,-4 4 2,2 4-2,-2 4-1,2 5-4,-4 4-2,4 7 1,-2 3 1,1 7-1,-1 6-1,1 6 2,-2 7 3,3 6 0,0 6 0,0 7-4,0 6 0,4 4 4,2 9-1,2 0 2,0 5 2,2-3-1,2 0-4,4-4 2,0-1 4,0-4 1,5-3-4,0-8 0,1-3-1,1-5 4,0-2-4,0-6 5,-1-2-2,0-8 0,0 1 0,3-6-1,-4-3-1,4-2-3,-3-3 7,0-6-1,-2 1 2,3-6 1,-5-1-3,3-2 4,-4 0-5,-1 1 2,-2 2 5,2-1 1,0 5-3,-4-2-2,0 3 0,0 3-6,0-1 1,0 4-2,-4 4 0,0 0 3,0 0-4,11 17 7,-7-7-3,-2 1-11,2 4-3,1-1-2,1 1-7,0-2-6,3 1 0,-1-1 0,2-3-8,2-1-15,0 1-18,1-6-23,-2-1-146,-1-3 79</inkml:trace>
  <inkml:trace contextRef="#ctx0" brushRef="#br0" timeOffset="156946.6715">10890 13104 590,'-2'-11'-29,"-3"-3"8,1 5-2,2 0 9,-2-1-3,0 2 4,2 1-6,0 1-6,-3 2-5,0 0-9,5 4-8,0 0-60,0 0 36</inkml:trace>
  <inkml:trace contextRef="#ctx0" brushRef="#br0" timeOffset="157491.7882">11045 13061 326,'8'0'29,"-8"0"-3,12 0 1,-12 0 0,9 0-1,-9 0 0,0 0-6,0 0-3,0 0-3,0 0 0,0 0 1,-25 5-4,16-1-1,-2 4 0,3-1 0,-2 5 0,1-1-3,0 2-2,1 3 2,-1-1-2,1 0 1,4 0-1,-2 0 1,4-1-1,-2-1-1,4-1 2,-3-1-2,3-3 1,3-2 0,1-1-1,0-3 0,-4-2 1,12-2 1,-3-3-3,1-3-1,3-2 0,0-5-1,1 2 1,2-5 1,-2 0-1,3 0 2,0-1-5,0 0 3,0 2-2,0 2-1,-1 0-1,0 3 0,-2 1 0,-1 3 0,2 4 3,-4 3-3,-1 1 0,0 1 0,0 3 1,-4 2 1,0 1 0,0 1 0,-2-1 0,-2 3 0,3 0 2,-3-3-1,0 1 6,-2-2 8,2-1 11,0 1 7,0 0 11,-2-3 8,0-3-6,0 0 2,0 0-9,0 0-8,0 0 3,7-13-3,-3 6-6,0-1-5,1 0 0,1 1-6,2-2-2,0 0 18,4 2-19,-4-1-3,2 3-5,1-1-2,0 4-3,-1 2 0,1 2 0,-1 4-5,1 2-3,2 3 0,-1 4-13,-2 4-13,2 0-6,-6 2-3,2 0-11,-6 0-3,0 0-5,-2-2-10,-4 0-16,-2 0-163,-4-2 227</inkml:trace>
  <inkml:trace contextRef="#ctx0" brushRef="#br0" timeOffset="157667.8792">10007 13001 620,'-6'-11'-44,"2"1"2,2 5 2,-1-1-9,3 0 2,3 1-89,-1 1 46</inkml:trace>
  <inkml:trace contextRef="#ctx0" brushRef="#br0" timeOffset="159787.4762">10360 12734 336,'0'0'-22,"-2"-5"1,2 5 2,-2-6 1,2 6 5,-4-4 6,4 4 7,0 0 0,-6-4 2,6 4-1,0 0-1,-4-3-1,4 3 5,0 0-5,0 0 0,0 0 1,0 0 0,0 0-2,0 0 1,0 0 0,0 0-1,0 0 3,-6 11-2,6-11 1,0 6 0,0-6-1,0 0 3,0 5-1,0-5-1,0 0 7,0 6 1,0-6 5,0 0 5,0 6 3,0-6 2,0 0 2,0 0-4,0 0 0,0 0-1,-2 6-1,2-6 1,0 0-7,0 0-1,0 0-1,-4 6-3,4-6 1,0 0 0,-4 7-2,0-5-4,2 2 3,2-4 2,-6 8-2,4-5-3,2-3 5,-4 6-7,4-6 2,-4 4 2,4-4-6,-5 4 3,5-4 0,-2 5-2,2-5 1,0 0-2,-4 4 4,4-4-3,-2 6 2,2-6-2,-5 4 1,5-4-2,-2 6 2,2-6-1,-2 5-1,2-5 1,-2 6 0,2-6 1,-2 4 0,2-4-3,0 0 4,-2 5 2,2-5 2,4 8 7,-4-8 3,9 4 3,-3-2 0,0 0 0,5-1 0,-1 2 0,4-3 0,-2 0 5,2 0-3,-3 0 3,2 0 5,0 0 1,-3 0 7,3 0-4,-2-3 0,-1 3 3,-10 0 4,19-1-7,-10 1-1,-3-2-11,-6 2 6,15 0-9,-9-2-6,-6 2-8,11 0-18,-11 0-23,13 0-28,-5 0-35,0-2-46,3 2-133,0 0 203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11:22.033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6250 6873 72,'-6'-13'38,"6"13"-10,0 0-4,0 0 6,-9-2 2,9 2-1,0 0 0,0 0 3,0 0 0,0 0-3,-8-2 3,8 2-3,0 0-1,-5-6-3,5 6 4,-2-4-2,2 4-4,0 0-1,-2-6-2,2 6-3,0 0-4,0 0-5,0 0 3,0 0-3,0 0 1,-8 20 6,6-7 0,-1 6 0,1 4 1,-2 5 5,0 3-10,2 5-1,0 4 1,0 0 1,0 0-1,0 2-2,2 0-1,-2 0-1,2 0 3,0-2 4,0-2 0,0-6 7,0-1-7,2-1 0,-2-7 4,0 0-1,2-4-2,-4 0 4,4-2 5,-2-4 6,-2 1 10,2-3 1,0 1 5,0-3-3,0 1-3,0-3-2,-2-3-2,2 0-5,0-4-5,0 0 1,0 0-4,0 0-4,0 0 0,8-23-4,-2 14-2,0-5-2,3 1-3,1 0 0,3-2-1,2-1-3,-1 1 0,4 0 0,1 0-2,0 3-2,0-1-1,3 3 2,-2 3-3,-1-1 1,0 4 1,0 2 0,1 2-2,0 2 1,0 2-4,-1 5-1,2 1 2,-4 1 6,1 3-7,-2 3 1,-2 0 3,-1 4 2,-2 0 4,0 2 1,-3 0 5,-2 0 7,-2-3 3,-2 1 6,0-1 2,-2-4-2,-2 4 0,0-4 3,-2 0 3,-4-1 5,-1-1-2,1-3 0,-5 0-1,-2-3-4,1-2-1,-2-2-7,0-2-2,-1-2-8,-2-5-10,0-2-20,-5-1-21,4-5-35,0-2-28,-1-8-30,2-2-20,-2 1-27,3-5-355,4 0-35</inkml:trace>
  <inkml:trace contextRef="#ctx0" brushRef="#br0" timeOffset="615.4841">6743 7147 1304,'0'0'-90,"0"0"11,0 0 8,0 0 8,0 0 13,0 0 11,0 0 9,0 0 7,0 0 6,0 0 2,0 0 4,0 0-3,0 0 4,18-15 2,-10 11 1,4-2 1,1-1 5,4-1 7,4-2 7,11-1-4,0-4 8,10-2-2,3 0 1,3-2 1,19-6-3,2-2 2,0 3 0,1-3-1,1 2-3,-4 0 1,-1 0-1,-9 6 0,-9 1-2,-1 0 2,-3 3-2,-1-2-1,-7 3-5,-4 2 0,-3 2 0,-3 0 3,-4 0-3,0 3 5,-7-1-1,-1 3 0,1 1 7,-2-2-5,-3 2 7,2 1-1,-4 1-4,0-2-2,-2 0 0,1 2-4,-1 0-7,1 1-7,-1-4-12,0 4-14,-6 1-14,11-2-27,-7 0-28,-4 2-193,10-4 187</inkml:trace>
  <inkml:trace contextRef="#ctx0" brushRef="#br0" timeOffset="1744.1271">8817 6143 743,'4'-4'-37,"-1"1"7,-1-1 10,-2 4 9,2-8 2,-2 8 8,2-9 3,-2 5 2,0-2 7,0 6 1,0-9 0,-2 3-1,2 6 0,-2-9-1,-3 5 0,1-2-1,-2 2-3,0 3-2,-4-4 2,-2 5-1,0 0 0,-3 0-2,-2 2 0,0 2 0,-1 2-2,-4 2-1,1-1 2,0 4-2,0 1 1,1 3-2,2 2 1,0-1 2,2 3 0,1 0-4,0 2 3,4-3 6,1 3-7,2 1 3,1-1-4,2-3 4,3 0-2,4-1 1,1 0-2,1-2 0,5-1-2,-1-1 4,2-1-3,4-3 0,0-1-1,3-3 4,0 1-4,2-4 1,1 2-3,0-2 3,1-2-1,-1 1-2,0-2 2,2 2 2,-1-1-3,-2 0 1,-2 2 0,2-2 1,0 3-2,-2 0 1,0 1 0,-2 2 1,-1 1 4,0 1-1,-2 3 3,-2 2 0,2 1 0,-4-1-1,-2 5 4,-2-3-2,-2 2 2,0 2 0,-2-4 4,0 2-2,-2 0 5,-2-1 8,-2 1-4,-2-2 1,-2 1 2,-2-1-6,0-2 4,-4-2-4,2 2-1,-3-5 1,2 2-1,-2-3-5,0-1-1,0-2-17,-2-2-9,2 0-15,-2-2-18,1 0-30,-2-4-44,-1 0-125,0-2 232</inkml:trace>
  <inkml:trace contextRef="#ctx0" brushRef="#br0" timeOffset="2475.1687">7042 7317 616,'0'0'-46,"-4"-2"8,4 2 5,-5-4 9,5 4 5,0 0 9,-6-4 7,6 4 6,-4-4 2,4 4-2,0 0 2,-7-5 4,7 5 2,-2-4 6,2 4 2,0 0-5,0 0 1,-4-6-3,4 6-5,0 0 3,0 0-1,0 0-5,0 0 1,0 0 0,21 8 0,-14-2 1,5 1-2,0 3 3,6 3-3,0 2-1,8 4 7,6 6-2,4 2 1,17 9 1,4 4 0,2-2 5,5 2-3,5-2 3,6 2-3,3-2-1,3-1 2,3-1-4,2-6 3,1 1-4,2-4 3,-2-3-4,-2-1-1,-3-4 4,-1-4-2,-7-2 2,-10-1-3,-14-4-1,-5-3 1,-5 1-3,-2-2-2,-6 0 2,-5-1-2,-3 1 6,-3-2 3,-4 0 0,-2-2 5,-5 0-4,1 0 4,-2-2-4,-3 0-4,0 1 3,-6 1 1,8-3-6,-8 3-1,4-5-7,-4 5-14,4-2-19,-1 0-22,0-2-32,-3 4-181,2-8 212</inkml:trace>
  <inkml:trace contextRef="#ctx0" brushRef="#br0" timeOffset="2989.5961">9076 7513 722,'0'0'-18,"0"0"3,-2-4-1,2 4 2,0 0 0,0 0 10,20 4 4,-8 0 6,0 1 4,5 1-1,2 4 1,2 1-3,1 3 0,2 2 0,4 4 0,-4-1-2,1 2 4,-1-2-3,-4 2-3,0 0 1,-6-2 2,1 0-2,-5 0-1,2-2 5,-6 0 2,0-2 1,-4 1 3,-2-1 5,-4-2 6,0 1 2,0-3 4,-5 0 6,2-1 9,-3 0-4,2-5-5,-1-1-3,1 0 6,-3-4-8,2 0-1,-1-4-4,2-2 0,0-3-3,0-5-5,2-2 0,2-4-3,0-6-2,4-5-2,2-1-4,0-7-3,2 2 3,4-3 1,2 1-4,0 1-6,0 2-2,5 2 1,0 3 3,2 1-1,-3 3-3,4 5 4,-6 0-4,3 5-2,-2 0 0,-2 6 4,1-1-4,-1 1 1,0 3 2,-1 0 3,-2 1-8,-2 1-8,4 2-4,-2-1-15,-2-1-16,-2 2-14,3 2-25,-5-1-41,0-3-191,0 2 164</inkml:trace>
  <inkml:trace contextRef="#ctx0" brushRef="#br0" timeOffset="3870.3748">10113 6342 787,'11'-29'-53,"-5"4"6,0 0 10,-4 1 9,0 1 5,0 2 6,-4-4 7,-4-2 5,-2-3 8,-8-2-1,0 1 4,-7-7 4,-19-11 1,-5-1 9,-7 2 6,0 1 3,-7-1-3,-8 0-1,-7 3-5,-10 1-5,-6 4 2,-7 1-2,-9 8-1,-4 4-7,-4 6-2,-7 9 2,-8 9-3,-3 6 0,-5 9 0,-10 7-1,-1 4 1,-30 13-4,9 6 3,10 4-1,27-5-1,7 7 4,-23 13-1,2 2-3,0 5 4,2 7-1,6 3-1,5 4-2,4 6 4,10 3-4,6 6-3,10 2 0,22-11 7,2-1-6,8 3-1,5 1 2,5-1-1,9 3 1,7 2 1,12 0 4,7 1-3,14-1-2,10 2 4,10 0-1,13 0 4,8-1-2,14-5 1,11-1 0,12-6 4,8-3 1,13-2-2,8-5 1,4-4 2,4-5-1,6-4-2,2-4 5,8-5 1,31 6 4,9-6 2,-22-16-6,5-3-4,5-5-2,4-9-8,3-3-2,1-5-1,3-5 2,6-6 1,1-4-10,-1-4-2,1-5-5,-3-4 0,-6-6 1,23-6-1,-29 1 5,-5-3 1,-10-5 0,-6-4 4,-7-8 1,-7-5 3,-8-8 13,-6-9 3,14-22 1,-10-7 10,-20 10 8,10-22-3,-6-3-4,-17 18-2,-7-2-2,-7-5 3,-7-6 1,-9-1-2,-13-4-3,-8-1-4,-14 3-1,-16-1-5,-15 7 4,-12 3-7,-17 6 4,-11 5-7,-13 5-2,-10 5 4,-28-8-5,18 20-2,-4 5 1,0 4-4,0 4 2,-2 3-9,2 6-7,0 5-2,0 5-4,2 4-4,2 3 5,2 4-1,3 5-2,5 1 1,4 3 5,7 3-3,14 4-2,10 5-8,7 0-13,3 2-14,-1 3-18,3-1-18,-1 4-174,1-1 213</inkml:trace>
  <inkml:trace contextRef="#ctx0" brushRef="#br0" timeOffset="5493.1653">7560 8343 690,'-11'0'-37,"11"0"-1,-10 0 4,10 0 2,-11 4 4,7-2 2,0 2 6,-2-2 3,2 2 3,4-4 3,-7 9 3,5-5-1,-1 2 5,3-1 5,-2 1-1,2 2 6,-2 2 4,2-1 7,0 3-1,0 3 7,2 0 3,-2 6 1,2 1 7,-2 8 1,0 4 3,3 9 10,1 13-6,-1 24-4,3 1-3,0 9 2,0 3-3,5 3-6,1-5 3,-1 0-4,6-3 0,0-6 3,2-2-5,2-6-4,3-1-4,1-6 4,2-5 2,3-5 0,-1-13 5,-1-7-1,2-5-3,-1-3-6,5-5 4,-2-5-4,-2-2-4,-1 1-6,1-7-12,-4-1-12,1-1-10,-1-3-18,1-2-14,-2 2-24,-4-5-38,1 1-207,1-4 157</inkml:trace>
  <inkml:trace contextRef="#ctx0" brushRef="#br0" timeOffset="5981.1565">8030 8612 826,'-2'-15'-53,"0"1"9,-3 1 12,3 4 15,0-1 10,0 2 9,0 1 6,0-1 5,0 2-1,2 1-3,-2-1 0,2 6-5,-2-5 1,2 5-3,0 0 9,0 0-1,-2 15-1,2-4 3,2 4 7,-2 5-2,2 6 0,0 6 5,2 8-3,2 10 1,1 2-3,-3 3 0,3 2-1,3 21 0,1 0-1,-1-2 0,-2 1 2,6-3-4,-4-2 1,0-11 1,1-9-5,2-3 4,-3-1 1,5 0-7,-2-5 7,2-1-4,1-2-1,0-7-1,0-3 5,3-3-5,1-2-2,2-4-2,6-5-6,0 0 0,-1-7-5,1 1 0,2-4 3,-3-1-7,3-3-6,-3 2-2,-1-2-5,-3-2-2,-2 2 0,-1-2-4,-2 1-9,-1 2-5,-2-3-17,-4 2-11,-3-1-17,-4 1-155,-2 2 238</inkml:trace>
  <inkml:trace contextRef="#ctx0" brushRef="#br0" timeOffset="6339.7206">7357 10060 681,'-6'2'2,"6"-2"2,-13 0-3,7 2-2,6-2 1,-7 2-2,7-2 4,0 0 2,0 0 4,0 0 1,22 11 2,-10-7 0,8 2-1,6 1 3,11-1 3,3 4-2,13-1 5,1 3-4,25-1 0,0 3-2,1-1-1,3-2 2,4-1 1,-1-5-7,1 1 1,-11-4-3,-6 0 0,-1-4-1,-1 2-6,0 0-5,-4-2-13,-3 0-15,-3 0-23,-12-2-34,-4-2-152,-6 1 238</inkml:trace>
  <inkml:trace contextRef="#ctx0" brushRef="#br0" timeOffset="6887.247">7219 9965 620,'-6'0'-30,"6"0"3,-10-4 2,10 4 4,-4-4 0,4 4 5,12-6 7,1 2 6,6-1 4,8-1 2,9-1 4,7-3-2,9 2-1,5-1 4,20-4-3,3 1 1,-1-1 4,-4-2-1,6-1 1,-5 1-2,-1 0 3,0-2-1,-2-2 1,1-1-3,-3-1 4,2-1 0,-3-1-1,-3 0-3,-1-2 3,-13 2-4,-6 2-1,-1 0-1,-2-1 2,-1 1-4,-3-2 1,-2 0 0,-9 4 3,1 2-5,-4 0 1,-5 4 4,-3 1 1,2 0 2,-8 5-1,4-3-4,-6 5-2,1-1 0,-3 0 0,0 1-2,1 1 0,-2 2 2,-1 2 1,-2 0-2,-2 6 1,0-1 0,0 5-1,-4 3 2,0 4 2,-2 4 3,0 4-2,-4 3 5,-2 5-1,0 1 8,0 2-6,-1 0-1,-2 9 2,0-4-1,1 5-4,0 0 4,0 0-3,2-1-2,4-7 1,-1 0-12,3-1-11,0-5-11,2-4-12,2-1-17,0-4-33,0-4-152,0-3 81</inkml:trace>
  <inkml:trace contextRef="#ctx0" brushRef="#br0" timeOffset="8225.5762">9575 9498 629,'-2'-8'-20,"0"1"8,0-1 4,2 1 7,-2 1 4,0-2 2,-1 3 3,3-3 4,-2 4-3,2-2 0,-2 1 0,2 5-1,-2-8 0,2 8-3,0-8-2,0 8 1,0-5-3,0 5 1,0-6 2,0 6 1,0 0-2,2-6 0,-2 6 1,0 0 2,0-5 4,0 5 1,0 0 8,0-6 7,0 6-3,0 0 2,0 0 2,0 0-5,2-6-2,-2 6-5,2-4 2,-2 4-3,0 0-2,0 0-1,3-5 2,-3 5-3,0 0-3,2-6 3,-2 6-4,0 0 1,0 0 2,0 0 4,2-4-11,-2 4 0,0 0 3,0 0-1,0 0-3,0 0 2,4-4-3,-4 4 0,0 0 0,0 0 1,0 0-1,0 0-1,0 0 6,0 0-8,0 0 0,0 0 6,0 0-3,0 0 3,0 0 1,0 0-7,0 0 6,0 0-4,0 0 3,0 0-2,0 0-2,0 0 2,0 0 0,0 0 0,0 0 0,0 0 1,0 0-3,0 0 1,0 0-4,0 0 2,0 0 1,0 0 3,0 0-2,0 0-1,0 0 2,0 0-1,0 0 2,0 0-4,0 0 1,0 0-1,0 0 4,0 0 4,0 0-6,0 0 1,0 0-1,0 0-1,0 0 1,0 0 1,0 0 0,0 0-2,0 0 4,0 0-4,0 0 4,0 0-3,0 0-4,0 0 4,0 0 1,6 15-1,-6-7 0,3 0 2,-1 3-1,0 2-2,0 3 4,2 3 0,1 0-1,-1 2 2,2 4 0,-2-1-2,4 1-4,0 2 3,0-3-3,0 3-1,-2-2-4,5 0 1,-3 0-11,1-3-1,2 1-11,-1 0-9,0-2-10,2 0-18,0 0-21,-2-2-149,3-2 80</inkml:trace>
  <inkml:trace contextRef="#ctx0" brushRef="#br0" timeOffset="8966.9868">9607 9413 567,'0'0'-50,"0"0"8,0 0 9,0 0 7,0 0 8,0 0 8,0 0 1,0 0 4,0 0 3,0 0 2,0 0 1,10 9 3,-8-5 3,6 1 6,-2 1 4,2 1 5,4 1 5,1 4-4,6 1-3,2 2 1,7 1-2,4 2-2,1 0 0,5 3-1,-3-4-1,-1-2 5,0 0 3,-1 1 2,1-3-2,2-1 1,-2-1-5,-1-1 0,3-1 2,-6-3-7,-2 1 3,1-3-2,-3 2-4,-5-2 1,0-1 0,-2-1-1,-3 2-5,0-2-3,-3 2-8,0-3-15,-3 2-11,1-1-21,-1-2-34,-4 1-150,3-2 80</inkml:trace>
  <inkml:trace contextRef="#ctx0" brushRef="#br0" timeOffset="9301.8848">10223 9229 605,'-8'-15'-42,"1"2"6,-1 1 2,-1 3 4,1-3 4,-1 3 5,1-1 15,0 1 13,1 1 9,-2 1 6,5-1-3,-2 2 1,0 2-4,2-1-5,0 1-2,4 4-1,0 0 6,0 0-1,0 0 1,-8 17-1,8-6 0,3 5 6,2 3-1,-1 3 1,0 5 6,2 2-4,0 0 0,0 1 1,3 3 1,-2 1-1,3-2-2,-1 0-2,1 1-1,-2-3-1,3 1 2,0-1-4,-3-5-7,0 2-11,2-4-15,-2 2-14,2-4-16,-1 1-24,1-3-41,1 0-95,-5-6 71</inkml:trace>
  <inkml:trace contextRef="#ctx0" brushRef="#br0" timeOffset="9452.2518">10485 9784 609,'0'0'36,"0"-6"0,0 6-5,-2-7-12,2 7-19,0-6-27,0 6-22,-4-6-18,2 4-133,2 2 68</inkml:trace>
  <inkml:trace contextRef="#ctx0" brushRef="#br0" timeOffset="11912.9152">10568 9431 507,'-14'2'-23,"2"0"10,4 2 7,-4 1 6,-1 1 9,0 2 5,0-2 1,3 1 4,-3 3 5,2-1-3,3 1 0,0 1 2,2-1-4,-2 3 2,2-1-2,0 3 8,2 0 4,2 2-3,0 2-2,0 0 0,2 4-3,2-2 3,0 6-8,2-3 2,0 1 0,4 0-12,2-2 6,0 0 2,2-2-1,4 0-4,0-4 3,3 0-4,1-4 1,2-1-4,2-4-2,-1-1-2,-1-3 1,0-4-4,2 0 2,-3-4 5,5 0-6,-6-4 11,2-1-11,-1 0 2,-4-5 2,0 1-6,-3-4-1,0 0 3,-4-4 6,-2 2-10,-2-4 1,-1 2 6,-5 0 2,0-2 1,-3-2-1,-3 5 2,-2-1-2,-4-1-3,-4 5 5,2 2-8,-7 2 5,-1 1-11,0 5-9,-4 3-6,-4 0-3,3 4 2,-3 0 0,0 2-1,5 2-6,3-1-13,4 1-23,1 2-27,0-2-166,2 1 224</inkml:trace>
  <inkml:trace contextRef="#ctx0" brushRef="#br0" timeOffset="12309.7251">11013 8915 651,'4'-30'-42,"-2"5"9,-2 4 10,-2 2 4,2 3 11,0 1 3,-2 4 9,2 0 5,-2 1 2,0 0 1,2 1-4,-3 3-1,3 2 2,0 4 5,0 0 2,0 0-4,-4 16 1,4-5 3,2 10 2,0 2 2,-2 6 4,0 8-2,3 5-2,-1 12 3,-2 1 1,4 4-2,0 19-4,0-13 2,0-8-3,4-1 3,2-5-2,0-4-5,2-1 1,6-4-2,1-2 1,2-4 4,0-9-3,0-3-1,2 0 6,1-7-12,-3-2 2,3-5 0,-2-1-3,0-5-4,-1-1-6,-1-3-7,2-1-9,-3-3-12,0-2-17,2-3-19,-5-3-30,-2-3-169,-2-2 214</inkml:trace>
  <inkml:trace contextRef="#ctx0" brushRef="#br0" timeOffset="12513.0566">10871 9281 731,'-24'-10'-18,"6"3"3,2 1 6,6 0 2,2 3-1,3-2 0,1 2 2,4-3 1,0 6 3,6-11 0,3 5 2,3 1 0,4-1-4,4 0-2,4 0-7,3 0-10,3 0-11,2 1-11,6-1-16,2 1-98,0-3 54</inkml:trace>
  <inkml:trace contextRef="#ctx0" brushRef="#br0" timeOffset="12980.0843">12245 8951 432,'14'-9'-1,"-2"3"9,-2-2-2,-6 3 3,0-1-2,-4 0 0,-2 1 1,-2 1 1,-5-2-2,-2 2 6,-1 2-1,-5 2 3,-4-1 0,-2 1-2,-5 1-3,0 1 2,1 2-2,-3 0 1,2 2-3,3 1-2,2 1 0,0 3 5,1 3 1,2 1-1,0 6 1,1 0-1,7 2-1,3 0 5,2 1-5,3 1 0,4 0-2,4-2 4,6 2-5,0-4-1,5 0 0,-1-5 0,8-2-3,-4-1 1,6-4-1,-3-3-2,0-2 3,2-2-4,-1-4 0,-1-2 0,0-3 2,2-3-3,-3-1 4,-2-6-2,0-1-2,-2-2-1,1-3 5,-4-4-1,-2 4-1,-1-2 2,-4 0-1,-2-1 0,0 3-2,-1 2 4,0 4 0,-1 0 1,-2 2-2,2 3-2,-2 3 3,-2 3-2,0 2-2,2 4 1,0 0 4,0 0-5,-14 19 0,10-9 4,2 1-2,0 4 3,0 1-2,2-1-1,2 2 3,0-2-6,2 2-3,4-2 3,2-1-14,2 1-12,5-3-20,2-3-39,4-1-142,-1-5 78</inkml:trace>
  <inkml:trace contextRef="#ctx0" brushRef="#br0" timeOffset="13455.8939">13663 7776 614,'-2'-12'-12,"-5"3"0,1 0 4,-7 3 0,0 2-1,-5 2 5,-6 4-2,-8 4 2,-6 3 10,-7 8-2,1 3 11,-15 12 2,2 4 5,2 6 4,6 7-3,2 7 0,3 2-2,4 7-3,4 0 8,2 6-6,6-2 0,8 4 4,4 2-4,10 3 5,4-10 0,8 14 1,5-1 3,6 2-5,3-3 0,4-2-2,2-1-4,1-5 9,1-3-10,-3-5-3,3-3-1,-5-11-1,-4-8-2,-2 0-1,-4-10-6,-1 2-2,-3-1-1,-5-5-8,-4 1-5,-4-2-6,-5-1-10,-5 3-13,-4-5-8,-2 0-10,-4-5-10,-1-2-1,1-6 0,0-1 8,-2-5 5,5-1 6,-3-6 4,4-1 4,-6-3 2,2-8-4,1-3-73,2-4 40</inkml:trace>
  <inkml:trace contextRef="#ctx0" brushRef="#br0" timeOffset="13948.99">13065 8862 299,'34'-21'-12,"-2"4"8,-4 1 4,-1 5 6,3-3 2,-5 3 5,3 2 1,-2-1-3,1 1-3,-4-1 4,0 2-5,-3 3 0,-4 1-1,1-2 0,-2 1-2,-4 0 0,-1 4-1,1-1 5,-2 2 2,-9 0 8,10 6 2,-8 0 5,2 3 0,-4 0 4,0 5 3,-4 3 4,0 2-3,0 6 3,0 0-4,-3 1-1,0 3-2,1 1 0,2-1-2,2 1-3,0-1 4,2-1-8,2-1 1,2 0 2,2-4-7,5-3-1,-2-2-6,3-3 3,5-2-1,-2-5-3,2-2-4,2-4-2,2-2 4,3-6-1,1-4-3,2-5-3,0-4-2,-1-2 1,4-7 2,-3-3-2,-1-3-1,-3-2-1,-4-3 3,-2 0-1,-2 6-1,-4 0 1,-1 2 4,-2 6-3,-2 0-2,4 4 2,-6 2-4,0 3-2,0 3 1,-2 4 4,0 1-5,-2 2 1,0 6 2,0 0 0,0 0 1,0 0 0,0 0 3,-4 27-1,4-15-1,-2 1 2,2 0-2,2 2-5,0 2-7,0-3-9,2 3-4,1-6-9,1 3-14,0-5-15,3 1-14,0-4-139,-1-3 74</inkml:trace>
  <inkml:trace contextRef="#ctx0" brushRef="#br0" timeOffset="14399.2721">14145 8710 595,'2'-10'0,"0"0"2,-2 3-1,3 1-2,-1 0-1,-2 6-1,2-4 1,-2 4 4,0 0 12,4 14-1,-4-6 2,2 1 2,-2 3-4,0 1 4,0 2-6,-2 0 1,2 2-2,0 2 1,-2-1 0,0-3-3,0 2 0,0-2-2,-3 0 3,3-1-3,-2-5 2,0 1-2,0-1 1,-3-3 0,3-2-2,-3 0 8,1-4-10,6 0 0,0 0 8,-18-8-2,10 1 3,4-3-6,2 0 4,0-3-6,2 0-2,4-5 1,-2 0-2,5-6 1,2 2-4,1-3 2,2 4 1,6-4-3,1 3-1,-3 3 0,4 1 1,0 5-2,0-1 5,3 7-5,-6 1-1,2 4 2,1 4 1,-4 2-1,1 4-1,-2 1 5,0 4 2,-5 5 6,1 1-6,-2 2 2,-5 0-3,-2 0 2,-2 1-3,0-1 6,-4 4-2,0 0-1,-1-2-2,-2 0 0,3-4-6,0-2-13,0-2-8,0 0-6,2-3-3,0-1-4,2-3-10,2-2-8,2-2-10,4-4-131,-8 0 67</inkml:trace>
  <inkml:trace contextRef="#ctx0" brushRef="#br0" timeOffset="15062.7709">14909 8707 530,'26'-18'3,"-7"2"7,-2 5 12,-4-1 8,-3 3 3,-2 1 1,-2 0-3,2 3-4,-4-1 3,-4 0-7,0 6-4,-7-5-1,-2 3 0,9 2 0,-25 3-4,8 3-1,-4 2 0,-1 2-3,0 3-2,-4 2 3,1 2-4,-1 4 0,6-2 4,2 0-5,4 0-1,1 2 3,4-2 4,5-2 1,4 0-4,4-1-1,5-1-2,1-2 0,5-3-5,5-3 3,0-1-4,2-2-3,3-4-3,3-2 6,2-3-3,3-5-2,-1-4-3,2-2-1,0-8-5,-1-2-3,-1-3-2,0-3-3,-5-5 0,5-15 5,-4-6-2,-3-2 3,-6-6-1,-4 9 4,-5 2 0,-6 0 1,0-4 0,0 2 3,-10-4 0,-2-15 0,-6 3 2,-3 7 5,-5 12 2,6 12 2,-2 4-2,4 8 1,-1 3-1,2 8 2,3 8-3,-1 3-1,1 8 4,1 5 1,0 7-2,1 9-2,4 7 4,0 9 0,2 7 2,4 9 2,0 4 0,2 2-1,2-2 4,2 19-2,1-14 1,0-7 2,1-6 1,3 1-4,2-3 1,0-3 1,-1-4 3,2-7 2,0-5 3,1-1-3,-2-8 4,2-4 6,-3-3-7,4-5 0,-4-3-3,-1-2-2,2-6-4,0-2 4,-1-3 1,4-4-9,-4-3-1,-1-5 0,0 1-1,-1-4-2,-1 0-5,-3-1 5,1 2-1,0 0-3,-1 4 1,-4 4-3,2 1-5,-2 5 3,1 3-1,0 4-2,-5 2 7,0 0-3,4 14 11,-2-3-9,-2 0 3,2 3 1,0 1-3,-2 1 1,4-1 4,-2 0-1,4-2-2,-1 2-10,3-1-14,-2-3-21,1-3-34,-1 1-56,3-3-107,-3-4 236</inkml:trace>
  <inkml:trace contextRef="#ctx0" brushRef="#br0" timeOffset="15216.0488">15688 8210 689,'-10'-15'15,"1"3"5,3 3-12,1 2-9,1-1-19,0 4-21,0 0-15,2 0-9,2 4-122,-8-5 63</inkml:trace>
  <inkml:trace contextRef="#ctx0" brushRef="#br0" timeOffset="15963.7861">15921 8201 537,'0'0'11,"0"0"0,0 0 2,0 0-3,0 0 0,-30-8-3,22 8 1,-3 0-4,11 0 1,-20 0 1,8 4 0,0 0 2,0 2-1,-2 1-3,2 3 3,-1 1-1,1 4-2,1-1 4,2 1-4,3 0-2,0 0-3,4 1-5,0-1-2,2-2 2,2-2-2,0 3 4,2-4 2,4-1-5,1 1-1,-3-3 1,3-3 6,1 0-5,1-4 1,-1 0 3,3-4 0,0 0 2,-3-3 3,1-3-1,2 1 2,-3-3 2,1-1-2,-3-1 0,3-1-2,-2 2 2,-1-1-2,0 1 0,0 2 7,0-1-4,-2 3-1,0 1 2,0 4-3,2 0 2,-1 4-3,-7 0-2,15 6 4,-7-2-2,-1 2 1,1 3 1,2 1-2,0-1 2,-2 2-2,0-1 0,-2 1 0,0-2 0,3-2 5,-4 1-3,1-3 0,-2 3 11,2-4 16,-1 1-2,-1-1 9,0 0 1,-4-4-9,10 0 0,-10 0-3,16-6-4,-6 0-1,0 1-2,2-3 3,0 0-6,3-1-5,-1 1 3,2 1-4,2-1-4,0 1 0,0 3 1,1 0 0,1 4-4,-2 2 8,4 4-7,-1 1-1,-2 3-1,0 3-6,-2 2-9,0 3 1,-5-2-1,-1 4-6,-2-1-2,-5 0 2,0 0-4,-6-2-2,-2 0-1,-4 2-5,-6-1-5,-4-3-1,-8 0-7,-10-2-8,-9-1-8,-9-3-6,-3-3-5,-9-4-134,-28-2 69,-136-10 381,145 3-275,5-5 3,2 1 4,12-3 0,11 3 3,5-2 5,1-1 4,1-3 9,7 0-3,3-2 0,6 0 4,2-2 0,5-2 7,1 2 7,6-2 2,4 3 2,6 0-2,2 5-4,6 0 1,4-1-10,2 3-10,5 2-8,2 1-22,5-1-34,4-1-40,1 3 38</inkml:trace>
  <inkml:trace contextRef="#ctx0" brushRef="#br0" timeOffset="16141.4739">16374 8228 431,'13'-3'109,"-3"0"4,-1-1-6,-5 0 0,2 0-10,-2 1-12,0-1-6,1 0-11,-2 0-10,1 0-15,-4 4-23,6-6-30,-4 3-51,0 1-51,-2 2-101,4-6-101,-4 6 171</inkml:trace>
  <inkml:trace contextRef="#ctx0" brushRef="#br0" timeOffset="16552.5967">13503 9628 850,'0'0'-11,"30"-10"7,-11 2 1,7-1-4,12-3 3,11-1 4,29-4 0,11-2-2,8 2 5,9-2-3,6 0 1,7-1-2,-1 5 1,3-2 1,0 2-3,-5 2 1,5 0 0,-5-1-4,-2 1-3,-1-2-6,-4 1-3,2 1-4,-4-4 0,-2 1 2,-4 1-12,-6 0-7,-4-4-11,-6 4-32,-7-4-95,-5 1 60</inkml:trace>
  <inkml:trace contextRef="#ctx0" brushRef="#br0" timeOffset="16689.1264">16258 9239 471,'-8'0'-15,"-4"0"-15,6 2-16,2-2-84,4 0 45</inkml:trace>
  <inkml:trace contextRef="#ctx0" brushRef="#br0" timeOffset="16738.9932">16228 9241 314,'0'0'-23,"0"0"6,19-6 0,-8 4 3,-1 2-20,3-2-38,2 0 25</inkml:trace>
  <inkml:trace contextRef="#ctx0" brushRef="#br0" timeOffset="118387.2898">4902 4484 674,'33'-4'-60,"-1"1"9,-2-1 8,-1 0 8,1 0 5,-2 2 8,1-4 4,1 2 4,0 1 0,-1-1 4,-1 0 2,-2 0 1,1 2-1,-4 1 1,-4-3 5,3 2-3,-2 2-1,0-2 3,-4 2-2,1-2 2,-2 2-1,-2-2-1,-1 2 1,-1 0 2,0 0-5,-1 0-1,-10 0-5,17-2-3,-9 4-5,-1-4-7,2 4-46,-9-2 26</inkml:trace>
  <inkml:trace contextRef="#ctx0" brushRef="#br0" timeOffset="119027.2488">7147 4587 175,'42'-2'-16,"-3"0"0,-5 0 3,-2 1 2,-3-2 0,-1 3 2,0-2 0,-6 2 2,2-1 1,-1 1-7,-1 0-9,-4 0 7</inkml:trace>
  <inkml:trace contextRef="#ctx0" brushRef="#br0" timeOffset="119657.0276">8405 4602 60,'0'0'6,"0"0"2,23-4 3,-10 4 4,-1-2 4,5 2 0,3 0-1,2-1 2,8-1 0,2 0-3,5 0 0,-4 2-3,9-2-1,-2 0 0,3 0-2,-7 0-2,6 1 2,-8-2-2,-1 3-1,-1-2 0,-2 2-1,-5-1-2,1 1 1,-5 0-2,-2 0-3,0 0-5,-3 0-12,0 0-12,-4 0-18,4 1-41,-6 1 29</inkml:trace>
  <inkml:trace contextRef="#ctx0" brushRef="#br0" timeOffset="120149.5483">10892 4732 215,'23'-2'-10,"-2"0"5,-5 0 4,0 0 4,-6 2 2,1-2-1,-2 0 2,-1 2-3,-8 0 4,13-2 0,-7 1 2,-6 1-3,10 0 1,-10 0-5,10-3-17,-10 3-22,0 0-34,10-1 25</inkml:trace>
  <inkml:trace contextRef="#ctx0" brushRef="#br0" timeOffset="121772">8510 11952 215,'-10'-8'5,"-2"-1"1,-4 3 1,0-2 8,-5 1 1,-3 1 0,0 2 5,0-2 0,-4 2-1,1 3 2,-1-1 1,2 0 0,1 2-1,1 0 2,2 2-5,-2 0-1,3 1 0,0 1-1,-2 4-3,3 2-1,-3 1-2,4 2 1,0 2-1,1 3-1,0-2-2,4 4-2,3 1 2,0 0-1,1-1 2,3 4-2,3 0 0,0-1 2,2 0-1,4-2-6,0 3 2,4 0 0,3-2 1,1-1 0,1 0 0,4-2 1,-3-2-4,6-1 3,-2-3 1,-1-2-2,2-1 2,0-5 2,0-2-1,2-1-1,0-4 4,-2-2-3,2-2-1,-4-2 5,6-3-5,-4-4-2,2-2 1,-2-1 1,2-4 1,-2-3-2,-1-2 4,0 1-2,-4-1 0,1-1 0,0-1-7,-5 4 8,1-2 0,-1 2-2,-2 3-3,0-1 3,2 4-1,-4 2 0,0-1 2,0 3-4,0 2-2,0 1 3,-2 3-4,0-1 5,0 3-3,1-1-4,-1 2 6,-2 1-5,2 1 1,-2 4 0,0 0-1,0 0-1,0 0-1,0 0 5,0 0-1,4 21-2,-1-12 2,-3 1-2,2 3-2,0-2 3,2 5 0,0-2-1,0 1 2,1 1 1,3 0-1,0-1 4,6 0-6,-2 2-5,2-3-2,4 1-9,1-4-4,0 1-9,4-4-7,3-1-10,-1-1-23,3-2-18,-2-2-110,2-2 68</inkml:trace>
  <inkml:trace contextRef="#ctx0" brushRef="#br0" timeOffset="122717.2501">8688 12824 489,'0'0'-23,"0"0"0,0-6 0,0 6 2,0 0 3,0 0 1,0 0 5,-4 19 6,4-7 3,0 3 2,-2 4 4,2 1 4,-2 0 1,2 9 2,0-1 1,0 3-3,-2-1 5,4 2-3,-2 1 1,0-2 1,2-1-1,0 0 1,0 1-3,0-2 1,2-3-2,0 1-1,-1-3 1,2-3-1,-3-3 1,2 1-2,-2-4 7,0 0 10,0-3 8,-2-1 5,2-1 8,0-3 9,0-1-6,0-2-10,-2-4 2,0 0-3,15-4-5,-6-3-3,-1-1-6,3-4-3,-1-1 1,5-2-6,0-2 3,2-3-5,4 2-2,0-3 1,-1 5-4,4-2 1,-2 4-4,1 1-1,-2 1 2,2 5-3,-1-1-2,-1 2 1,-2 4-2,0 1 3,-2 2 0,-2 3 2,-1 2-2,-1 1 2,-2 3-3,-5 1 0,1 1 2,-3 1-2,-4 1 1,-2 1 1,-3 0-1,-1 1 2,0-1 3,-5-2 1,-2 2 5,-1-1-3,-2 1 2,-2-4-5,-1 0 4,-3-1-3,0-1 4,0-3-5,1 0 1,4 0-3,-2-3-4,2-1-5,2-2-18,3-2-8,1 1-10,2-5-17,1-2-20,6-1-23,0-7-208,2-2 177</inkml:trace>
  <inkml:trace contextRef="#ctx0" brushRef="#br0" timeOffset="123475.1351">9298 14404 766,'0'-3'-45,"-2"-4"8,2 7 8,-6-10 8,4 6 14,-3 1-1,1-1 2,0 0-2,-5 2 7,1-1 0,-5 1 1,-3 2 4,-4 5 15,-3-5 2,-3 6 6,-1 1 2,2-1-3,-3 4-1,3-1-2,-1 1-6,-2 5 1,3 2-2,2 2-1,2 2-3,3 2 4,2 0-2,6 3 0,1-2-2,2 0 3,3 3 3,6 1-4,3-1 0,3 6 5,3-3-1,3-3-10,4 1 2,2-5-1,2 0 0,3 0 1,1-10 3,-3-1-4,0-3 4,0-1 1,3-3 1,-5-5 3,0 2-1,0-4 0,-1 1-1,-4-3-4,4-4 1,-6 0 2,3 3-4,-4-6-1,2 1-5,-5 2-14,0-1-8,4 1-9,-6 1-20,-2 1-30,3 0-35,-1 2-219,-1 4 156</inkml:trace>
  <inkml:trace contextRef="#ctx0" brushRef="#br0" timeOffset="124213.7622">9710 16183 800,'-2'-6'-65,"-2"2"11,2 0 7,-2-3 8,-2 1 4,-1-2 14,1 3 9,-5-7 2,1 4 5,-3-1 3,-1 3 4,-2-1 3,0-1 6,-4-1 3,1 5-1,-1-2-5,-4 4 7,-2-2-3,-3 4 0,-1 4 6,0-2-2,3 4-3,-1-2-2,6 5-1,0-1-3,3 5 3,2 0-2,2 3 3,5 3-3,4-4 3,0 4-6,3-4 6,6 6-4,-1-2 1,4-4-4,2 5 3,5-4 1,-1-2-2,4-1-3,0-1 3,0-5 0,2-5-3,-1 2 2,2-4 5,0-6 1,1 1-3,0-3 3,0-7-3,1-3 3,-3 2 0,4-11 5,-4 0-7,2-1 1,-3-10 0,0-1 1,-4-8-1,-3 1-7,-2-4 5,-4 3-3,0 5 1,-4-6 3,-2 6-6,0-3 5,-4-3-4,-2 10-4,0-2 2,-5 4-1,0 1 0,0 9 1,1-3-3,-1 7-1,4 4 0,-1 5-4,0 5 9,3 8-6,-2 0 0,3 6 1,0 6 1,2 5 1,1 3 3,3 7-4,0 7 4,5 5-5,-1 3 4,2 5-2,5 1 4,0 0 1,1-3-4,5-1 1,0 2 5,4-5 1,1-4-14,-2 1-9,4-2-13,-1-9-15,0-5-19,4 0-30,1-5-167,2-6 221</inkml:trace>
  <inkml:trace contextRef="#ctx0" brushRef="#br0" timeOffset="125936.5544">9442 11212 622,'-7'-1'-53,"1"-1"8,2 0 5,-2 0 1,2 0 6,0 0 4,-1-2 8,0 3 4,-1-2 6,6 3 3,-6-3 6,2 1 4,0 0 3,4 2 3,0 0 6,-9-4 0,9 4 2,-4-4-4,4 4 1,0 0-2,-9-2 0,9 2-2,0 0-1,0 0-1,-10-1-5,10 1 5,-11 0-3,1 0 1,-4 1-3,0-1 3,-3 2 5,-4 0-2,-2-2 6,-1 4-3,-3-2 2,-1 0-1,1 0 0,-4 1 0,-4 1 1,-3 2-1,-2 2-3,0-2 0,-3 3-3,1-2 0,-5 5 7,3 1-5,-3 2-2,5 1-1,0 1 1,1 4 0,-1 2-2,2 2 7,-13 11-8,8-6 0,7-1-1,-10 11 0,1 1-1,3 1-1,1 2 0,1 4 3,0 0-1,1 3-1,2 1 1,-1 1 0,1 2-1,1 0 0,0 3 3,4 0 2,-2 3-4,5 4 0,1 6 3,0 1 5,5 2 1,3 3-3,6 1 3,1 2-1,4 3 4,3 3 4,1-2-2,3 0-3,2 0 2,2-2 5,2 0-10,2-1 1,0 5-2,3 2 1,1 1 3,1 3-2,2-1 2,-1 2 1,2 1-2,2-3-2,0 1 2,3-1-1,0-3-2,2-2 3,1-1-3,0 1 0,2-2 3,1 0-5,0 2 3,2-5-2,3 3 0,2 0-3,-1 2 9,1 0-1,4-1-2,-3-1-3,3 2 1,2-1 2,1-3 7,-1-6-8,-1 1-5,3-3 0,0-1 11,3-5-9,1 1 2,3-6-4,3 1-2,1-7 4,3 1-1,2-7 1,-1-2-2,4-1-3,2-8 0,1-4 3,-2-3 0,-5-12 1,-6-6 0,4-2-1,0-5-9,-7-3 7,1-5 3,1-7-1,7-1-2,-4-9 3,17-9-3,-9-5 6,-3-3-4,1-1-3,-1-7 5,-5 1 7,-3-5-4,1-2-7,-3 1-1,3-5 4,-5-3 4,-2-4-10,1-4 6,-6 0-2,1-3-3,-2-3 3,-2-5-1,-1 1-2,-3-1 1,-2-2-3,-1-2 1,-4 0 4,0-3 0,-3 1-2,-2-3-4,-4 1 2,1-2 2,-2-6-1,0-1-1,-5-4-2,-2-1 9,2-2-9,-8-5 2,0 4-2,0-1 6,-4 2-5,-3 0 2,-1 1 4,-5 0-9,0-2 8,-3 0-4,-4-2-2,1-2-3,-5 6 6,-2-6-2,-3 0-3,-1 2 5,-4 4-2,-2 0-1,-2 1 3,-1 5 2,-1 0-2,1-1 0,-4 1-1,3-1 3,-3 5-4,-2 3 0,-2 0-1,3 2-3,-5 2 4,0 2 0,1 2-1,-3 3 1,-3 7 0,1 1-4,3 6 3,-1 2 5,2 5-3,0 3 4,4 3-8,1 4 1,9 8-2,2 5 7,3 1-1,2 3 6,4 2-7,0 4 2,3 0 3,1 4 0,6 1-1,-2 1 2,6 4-2,-1-1-7,3 1 1,-1 1-7,2 2 7,3 3 0,0 0-4,2 2-1,4 1 5,0 0-2,0 0-5,0 0 4,0 0-2,-8 7-12,8-7-3,4 10-7,-2-5-5,0-1-11,2 4-7,-2-4-5,2 4-3,-2-3-3,2 1-8,0-1-11,-1 1-11,1 0-162,-2-2 225</inkml:trace>
  <inkml:trace contextRef="#ctx0" brushRef="#br0" timeOffset="126775.1405">13665 10877 654,'2'-13'-26,"-2"0"4,0-1 8,0 1 6,0 0 5,-2-1 6,2 1 8,-2 1 2,2 3-1,0-1-2,-2 1-3,2 1-7,0 2 6,2 3-4,-2 3 6,0 0 6,0 0-2,8 15 2,-2-2 15,-2 4 1,3 4-6,0 6 4,1 6-3,0 1-1,0 4-2,3 8 1,2 5-1,0 0-4,3 18 3,-2-12-8,0-5 4,-2-3 0,6 1-2,-6-3-3,5-1 0,1 0 3,-4-5-13,3 0-2,-2-9-6,-3-2-4,3-1-9,-4-4-8,0-4-13,-3-2-7,0-4-9,-2-3-25,2-5-31,-4-3-114,-2-6 77</inkml:trace>
  <inkml:trace contextRef="#ctx0" brushRef="#br0" timeOffset="127096.3777">13812 11020 586,'-16'-48'-25,"6"5"11,1 4 5,2 2-2,3 1 2,4-3 3,2 1-2,4 0 1,1-2 2,4 4 1,1 0-3,1 1 1,4 5 3,0 1-2,2 5 1,2 1-1,-1 7 0,0 5 0,2 3 2,-1 5-1,-1 3 0,0 7 2,1 3-1,0 3 4,-4 2-1,1 6 7,-6 0 1,2 6 4,-3-2 3,-2 1-4,-5 1 3,0-1 6,-6 1 4,-2 0-1,-4-2 3,-4-1 0,0 3 2,-4-2 1,-4-4-2,-1 0 1,2-6 0,-2 0-6,-1-2-4,2-1-2,0 0 1,-1-3-1,5-3-5,-2 0-15,4-1-14,1 1-16,2-2-25,3-1-33,1 0-130,5 0 75</inkml:trace>
  <inkml:trace contextRef="#ctx0" brushRef="#br0" timeOffset="127834.2742">14301 12112 576,'12'-10'-21,"-6"1"2,0-1 6,0 3 5,-4-1 2,3 0 6,-3 1 4,0-1 2,-2 0 3,-2-1 2,0 1 6,-3 0 1,1-1 1,-2 3-1,0-1-2,-4 3-2,-2 0 0,2 0-4,-3 4 1,-2 0 0,-2 2-5,1 4 1,0 2 3,0 1-5,-1 3 7,2 1-7,2 4-1,1 0 0,3 2 4,0 2-2,5-2 0,2 0-4,0 1-3,6-2-7,2 5-1,6-3-3,0-2-4,3 0-3,2-3 0,0-4 1,1-1 3,0-5 2,-1-1 1,2-2 5,-2-2 1,-1-4 3,2-2 6,-2-1-1,1-2 5,0-5 5,-2-1 1,-3-2 4,2 0 6,-4-1 7,0-1-4,1 6 1,-4 0 3,1 0-2,-2 3 1,1 0-7,-3 5-5,0 1-2,0 2-1,-4 2-4,0 0-1,4 15-2,-1-3 7,-3 1-7,-3 6 1,3-2-1,-2 4 1,0 2-2,2-2 0,0 2 0,0-1 9,2 2 1,0 0-9,1-1 4,-1 2 6,5-3-10,-5-2 1,2-3 1,0 0-4,0 0 1,0-2 2,0 1-3,0-3 3,3-1 1,0-1-16,-3-1-16,2 1-17,0-3-21,-1-1-29,1 1-42,2-5-135,-3 1 213</inkml:trace>
  <inkml:trace contextRef="#ctx0" brushRef="#br0" timeOffset="128432.2096">14262 13746 655,'0'-9'-48,"2"-1"6,2-1 10,5 1 8,1 1 7,2 1 8,4-2 5,2 5 4,6-1 5,-3 2-3,5 2 4,-4 2-1,4 2 2,1 2 4,-1 2 4,-2 5-1,-4-1 3,-1 5 2,-1 2 2,-4 2 0,-4 4 0,2 2 4,-8 2-5,0-1 8,-2 3-7,-4-3-5,0 3 1,0-4 0,-2-1 2,0-3 3,-2-3 6,4-1 8,-2-2 16,2-2 4,-2-5-6,2 0-5,-2-3-4,0-3 1,4-2-5,0 0-2,-9-13-2,9 0-7,3-5 1,1 0-6,2-7-3,4-8-2,4 1-1,2-8-3,3 0-1,0-2-1,4 2 0,3 0-5,-3 2-14,1 4-2,-2 1-14,0 6-14,-1 5-14,2 2-11,-4 7-13,1 1-18,-4 5-29,0 3-202,0 3 159</inkml:trace>
  <inkml:trace contextRef="#ctx0" brushRef="#br0" timeOffset="129165.9923">15428 14064 839,'0'0'-41,"-15"0"8,15 0 3,-19-3 11,9 1 3,-1 2 5,-2 0 5,-2 0 3,-1 0 7,-6 2 5,1-2 4,-2 3 4,-4 1 3,-1 2 3,0 2-2,1-1-1,-1 2-2,0 5 2,1-1-6,6 1 2,0 1 3,-1 2-8,4 0-1,1 0 0,2 0-2,2 4-2,3-2 4,2 1 0,2-4-1,2 4-4,4-3 0,0 0-3,4-2 7,2 2-3,0 0-2,0-3 0,2-1 3,3 2-3,2 1-2,-1-1 9,3 2-11,-1-4 3,4 3-1,1 1 5,-2 0-9,0 0 2,-3 2 0,4-2-2,-6 4 0,1-6-1,-2 4 5,-3 2 4,-2-7 1,-2 3 10,-4 0-8,-2-2 3,-4 1 2,-2-1 4,-8-2 4,-2 1 1,-4-3-7,-3-1 0,-9-1-1,0-2-2,-4-3-1,3-2 2,-1 0-7,1-2-12,3 0-18,1-4-19,-1 0-18,4-3-22,4-2-44,0-5-186,5-1 173</inkml:trace>
  <inkml:trace contextRef="#ctx0" brushRef="#br0" timeOffset="131088.1136">14647 10125 769,'-13'-10'-47,"3"3"16,-4-1 5,0-2 8,-1 1 3,-2 2 4,0-1 4,-4 0 4,0-1 2,-3 1 3,4 0 2,-1 1 6,-1-1-2,-1 1 6,4 3 0,0-2-1,2 4 0,-4 0-4,-1 0 2,0 2 1,-4 4-2,-1 2 1,-1 1 0,-6 3-3,-2 5-3,-5 4 3,2 0-2,-3 6 1,-12 10-1,-1 2-1,4 3 1,3 2 2,-1 0-1,5 2-1,8-6 4,6-2-2,1 3-2,-3 12 2,4-4 3,9-5 1,2 4-3,0 0 1,5 4-5,1 1 9,2 4 1,1 21-3,2 4 14,1 2-9,3 4-1,0 0-5,4 1 5,0 3-9,1 1 2,1 1 3,0 1-5,0-1-2,0 3 2,3-2 1,-3 1-3,3 3 3,-1 1 0,0 0-4,2 3 2,-1-2-1,2 0 0,-1 0 2,-2 0-5,5-6 4,-1 3-5,-1-5 4,4-2 2,-1-1 4,-2 3-11,6 1 5,-2 0-2,1-1-1,2-2 3,2 1-3,-1-2 0,0-5-2,4 1 3,1-5-1,5-3 0,-2-2-2,6-6 3,5-3 7,3-2-8,6-6 3,5-2 0,4-5-1,2-3-8,5 1 9,3-10-5,1 0 8,1-3-1,3-1-1,1-7-1,-2 1-1,1-5 8,-13-6-8,-4-2-1,-3-1 1,4-1-1,-3-3-5,-7-2 5,1-3-2,-3-1 1,1-4-4,-8 0 3,1-2-4,2-2 6,-4-5-4,0-1 1,-3-3 4,-1-3-7,-2-1 7,-1-5-3,-3-1 0,-1-9 4,0-5-8,-2-1 1,-1-8-1,0-15 2,2-7 1,-3-9 0,0-2-2,-2-9 0,-1-6 2,-2-1 0,0 0 4,-1-2 2,-2 0-4,-1-2 7,-1-2 5,-3-2 2,-2-4-4,-2 3 0,-2-3-1,-2-2 0,0-2 3,-6 1-4,-3 4 0,0 1-1,-4 2-2,-1-2-4,-4 2 3,0 1-3,-2-1 1,-1 0-1,-3 2 0,4-4 0,-4 2-3,1 0 3,-5 2-2,2 4-1,-1 2-4,-3 3 2,-2 3-1,0 3 6,-1 0-2,-4 7-3,1 4 3,-6 1 2,-3 1 3,-1 4-10,-3 3 3,-3 1-1,2 2 1,-3 5-3,-2 0 9,1 1-7,-1 8 3,-2-1 0,4 6-1,-4 0-5,2 6 1,-3 2 0,3 3-3,6 9 2,5 3 1,-1 4-1,-3 0-1,-1 3-8,-5 5-4,4-1-4,-5 7-9,8-1-3,-2 4-6,5 1-7,2 3-8,3 2-9,5 2-16,4 1-22,4 3-206,7-1 177</inkml:trace>
  <inkml:trace contextRef="#ctx0" brushRef="#br0" timeOffset="133103.7162">8853 12060 745,'0'0'-60,"0"0"10,0 0 10,0 0 8,-4 4 6,4-4 7,0 0 6,0 0 2,0 0 5,0 0-1,0 0 4,0 0 3,0 0-1,0 0-5,0 0 4,0 0-1,-4 6-2,4-6 2,0 0 2,0 0-2,0 0 4,0 0-2,11 2 3,-11-2 2,14 0-1,-14 0-3,26-2 2,-10-2 1,6 2 2,5-2 1,3-2 1,6-1-2,2 1 2,1-2-2,3 1-4,-2-3 2,0 1 1,2-1 4,4-1 3,4 0 7,-1-1-3,-1-1 2,1-1 2,1-1-2,3 0 4,19-4-3,0 0 1,-2-2 0,0 2-1,2-2-2,2-2-2,1 4 3,2-2-4,0 2 0,1 0-2,-1 2-4,-2 0 2,-3-1-1,-11 5-3,-9 2 0,1 1 4,-5 1-6,1-1 0,-9 2 3,0 1 0,1 1-3,-1-2 3,-3 3-4,2-1 2,-1 0-2,-2 2-1,2-1-1,-2-3-1,3 5 2,-2-5 0,1 2 4,4 0-3,-1-1 2,1-3-2,9 3-5,-1-3 16,2 1-14,-1-3 2,-3 3-1,-3 1-1,-3-2 1,-4 3-1,3-2-3,-6 1 4,-5 2-8,-2-1-1,-1 1-2,1 2-3,-6-2-3,2 4 1,-3-1-5,0-1 0,0 2 1,3 0 2,-1 0-4,0-2 2,0 2 1,5 0-2,-2 0 2,1 1 2,-1-2 1,-4 2 1,2-1 2,-1 2 1,-4-2 2,2 0 1,1 0-1,-4 0 3,2 2 1,-1-2 1,0 0 0,-4 2 2,1-1-1,2-1 0,-2-1 2,3 2 0,-1-3 0,0 0-2,0 2 5,-2-2-4,6 1 1,-3-1-1,1-2 4,2 2-3,-1 2 1,2-3 1,0 1-2,5 0 1,-2 0 0,-3 0-1,5 1 2,-8 0-2,2 0 0,-1-1 1,-2 2 2,0 0-3,-2 1 1,-2-2 0,-1 2 1,-1-1-2,-2-1 1,2 3 0,-3-1-2,3 1 3,-2-2 1,-3 2-1,2-2 2,-2 2-2,4 0 1,-6-2 1,-6 2 6,17-2-2,-9 2 2,1-2 0,-3 0-2,3 2-1,-9 0 0,14-3-3,-8 3 2,4-2-2,-2 0-1,-8 2 0,14-2-1,-3 0-1,-2 2 3,1-2 0,1 2-2,1-2 2,-1 2-2,2 0 0,-1 0 1,-1-2-3,2 2 6,-3 0-3,1 0-2,-1-1 3,1 1-6,-2-3 4,1 1-2,-2 2 3,1-1 0,0-1-5,1 0 1,-2 0-1,-1 0-3,1 0-1,1-2-7,-1 3-11,-1-2-10,1 2-17,-2-1-74,2 2 43</inkml:trace>
  <inkml:trace contextRef="#ctx0" brushRef="#br0" timeOffset="134742.4509">9490 13028 334,'0'0'-10,"2"-6"6,-2 6 5,0 0 3,0 0 2,5-6 6,-5 6 0,2-3 2,-2 3 0,5-4 3,-5 4-1,6-4 2,-2 2-1,-4 2-3,10-3 0,-10 3-6,14-3 2,-8 2 0,2 1-3,2 1 4,1-1 4,6 3-2,2 0 3,1 1 1,4 2-4,4 2 1,3-3 0,6 5-4,3-1 4,8 3-1,6-1-4,1 0 1,20 5 2,4-3-3,-3-2-3,-5-1-1,6 0 4,-9-1-1,-11-2 1,5 1 1,-3-2 2,-2 1 5,5 1-4,-3 2 2,0-3-3,1 5-1,17 1 2,-2 4-5,1-2 0,-4 3 2,0 1 0,2 2-4,-4 2 1,2 3-1,0-1 4,-5 0-1,-2 1-3,0-1 4,-13-4 1,-5 0-4,15 10 0,-14-6 2,-3-3-4,-1-1 3,3 0-1,-3 0-6,17 9 5,-10-7-4,-7-3 1,1 1 2,-3 0-4,5-1 5,-1-1 2,-1-1-2,-1 1-3,4-2 5,-4-2-2,3 4 1,-1-4 2,-1 2-4,-1 0-4,0-5 6,3 1-2,-3 1-3,3-1 3,-1 0-1,-5-3-1,1 0 1,0-1-1,1-2-6,-3 3 7,-1-2 1,0-3-6,-1 3 1,0 0 1,-6-3-1,-1-1-1,1 2 1,0-3 1,-2 3 5,1-2-8,1 0 2,2 0-2,-2-1 4,-1 1-3,4-2 0,-1 2 3,0 0 1,-1 0-6,3-1 3,-2 0 21,0 2-23,-3-3 0,3 2 0,-4 0 2,-1-3-3,1 4 1,-2-2 3,-3 1-3,-3 0 1,0 0-1,-2 0 0,1-3 3,-2 5-2,0-2 0,1 0 2,-2-1 0,1 1 0,0 0-3,0 2 1,1-2 2,-2-1-2,2 1 0,1 2 0,-5 0 2,6-1-3,-4-1 6,2 2-4,1 0 0,0-1 2,-2 1 0,3 1-3,1-1 4,-2 2 2,-2-1-6,0 2-1,-2-2 3,0 1-3,0-1 9,0-1-7,-1 5 3,0-5-3,0 1 1,4 3 2,-2 1-5,1 1 2,1 0-1,-4-1-3,2 2 5,0-1 1,-1-1-5,1 0 0,-2 3 6,0-4-2,-2-3 0,-2 4 5,-1-5-6,2 4 1,-2-5 3,-3 1-1,0 0-3,-2-2 6,4 1 0,-4-1-6,0 0 10,-2-2-9,0 1-6,2 0-5,-1 0-5,-5-3-14,7 4-8,-3-2-16,0 0-18,-2 0-22,-2-2-62,8 0-82,-8 0 80</inkml:trace>
  <inkml:trace contextRef="#ctx0" brushRef="#br0" timeOffset="137322.306">9502 13274 576,'0'-6'-49,"-3"2"10,3 4 3,0-9 5,0 9 7,-2-10 4,2 6 9,0 4 1,0-9 1,-2 5 7,2-2 4,0 6 5,0-9 5,0 5 1,0 4 5,0-9 2,0 3 3,0 6-4,2-8-3,-2 8 2,2-7-2,1 3 0,-3 4-3,6-4-1,-4 0 1,-2 4 3,8-2-6,-8 2 0,8-2 0,-8 2 0,12 0 1,-12 0-3,14 4 0,-6-2 1,3 2 1,0-1-1,4 1 4,3 0 2,2 0 6,3 0 0,7 0-3,0 0 0,5-4-3,7 3 0,0-3 0,5 2-1,-1-2-5,4 0 2,1 0 1,10 2-4,0 0 1,1 0-1,3 2 5,-1 0-9,1-1 2,20 5 1,-15-2-5,-9 1 2,-2 1 2,-1-1-4,1 1 1,0 0 4,-2 0-4,2-1 0,-2 1 0,1-2 0,-3 1-2,0-1 4,-1-3-1,2 3-4,-9-2 2,1 0 0,1-3 0,8 4-2,-2-1 2,-6-3-2,8 3 2,-8-2 5,-1 0-8,3 0 4,7 2-3,-10-1 4,9 1-1,-8-2 2,1 2-2,-3 0-1,1 0-2,-3-1 2,1 1 3,-1 0-2,-1 2 1,-3-2-2,3 1-1,-4 1 0,3-1 3,-1 1 1,0 2-5,-1-2 6,3-1-8,1 3 6,-3-2-4,5 0 2,-3 1-3,3-1 0,5-1 5,-1 3-6,-4-4 1,0 2 3,-1-1 1,-1-1-4,-1 0 3,-1 0 0,-6 0 2,3 0-6,-6-3 4,-2 3-1,0 0-1,-3-1-1,1 2 1,0-1 0,-1-1 0,-1 3 2,0 0 2,-1-3-5,1 1 0,1 2 2,-3-2-1,1 0-1,0-1 4,-1 1-2,-5 0-1,1-2 0,-2 2 2,2-2 2,-1 1-4,-2-1-1,-2 0 2,1 0-3,-2-2 4,-4 2-1,1 0-4,0-2 9,0 2-10,-3-2 6,0 2-3,4-2 0,-4 0 1,2 1-1,-1-1 0,2 3-1,2-3 3,-1 2 0,4-1-1,-2-1 0,4 2-1,-2 0-3,2 0 6,-1 2-7,-3-2 3,4 0-3,-6 2-4,3-3 0,-4 1 2,0 1-3,-3-2-4,3 3-2,-4-2-4,1 2-6,-4 0-9,-2-1-18,1 3-26,-5-2-43,2 1-101,-4 1 76</inkml:trace>
  <inkml:trace contextRef="#ctx0" brushRef="#br0" timeOffset="139793.1273">9681 14529 542,'0'0'-35,"0"0"6,0 0 9,0 0 9,0 0 2,0 0 8,13-7 0,-13 7 5,0 0 2,0 0 0,6-4 5,-6 4 6,0 0 1,4-2 7,-4 2 1,0 0 1,0 0 4,0 0 3,0 0-6,0 0 0,0 0-4,8-4 2,-8 4-2,0 0-1,3-4-1,-3 4-4,5-4-1,-3 1 0,-2 3 3,6-8-3,-2 2 0,0 1-1,0-3 5,2 0-9,5-1 3,0-3-1,4 3-5,1-8 4,10-1-1,2 0 1,7-6 5,5-2-8,18-9-1,1 1 9,2 0-8,3-2-4,3 1 1,4-1 1,-1 0-3,3 2 4,-4-3-2,0 1-4,-1 2 1,-3-2 2,3 2 0,-3-1-3,2 5-2,0-2 1,1 1-1,4 5 2,0-3-4,0 4 1,1 3 5,2-2-3,1 3-2,-3 2 2,-2 1 1,-14 2-1,-5 5 4,-4-3-9,-3 1 4,-7 1 1,-3 1 5,-1 0-5,-2-1-1,-2 1 0,-5-1-2,1 1 2,-2 0-2,0-1 2,1-1-1,3-2-4,-4 1 0,3-1 1,1-2-2,-4 0 6,2-2-10,2 1 8,-3 0-8,-1-2 3,-2 0 0,4 0 1,-3-1-4,1 2 4,-2-2 3,0 2-5,-3 4 3,0-2 4,-2 1-5,2 0 3,0-1 2,4-2-5,-1 1 0,3 1 1,-2-2 4,3 2 0,-1-2 4,-1-2-8,0 2 1,2 0 2,-1 0 0,-1-4-2,2 2 11,-1-2-8,0 0-2,-4 2-2,3-2 2,-1 4-2,-4 0 3,-2 2-2,-1 2 6,4-2-7,-4 1 3,2 1-4,-1 2 0,-1 1 7,2 1-2,-2 0-3,2-1 1,0 1 4,1 1-3,3 1 1,0-1 1,0 1-4,-1-1 2,0 0 3,0 3-4,1-2 3,-4 1-1,0 0 1,-1 3 1,-1-3-2,2 1 2,-4-2-3,3 2-1,-2 2-3,0-4 7,-1 4-4,2-1 0,-2 1 3,-2-1-3,2 0 3,-2 0 1,-3 3-4,1-1 3,-1 0 2,-1 0-3,1 1 2,-3-1 0,0 2 0,0-2-2,-6 4 4,12-6-5,-8 4 2,-4 2-2,10-3 3,-6-1 0,3 2-3,-1-2 1,3 2-2,-3-2-3,3 2 5,-3-1-8,0 0-8,0 0-11,3 1-8,-2 0-19,-1 2-19,0-2-28,-6 2-162,12-4 218</inkml:trace>
  <inkml:trace contextRef="#ctx0" brushRef="#br0" timeOffset="145199.3755">10740 10329 637,'0'0'-44,"-16"-3"13,8 3 7,8 0 9,-17 0 3,9 3 5,-1-3 1,-1 1 0,10-1 0,-15 2 3,7 1 0,-2 0 7,2-1 1,2 2 0,-2 0 1,2-2-1,-1 3 2,1-1 0,-1 4-3,1-1-1,-1 3 3,1 1-2,0 1 2,-2 1 0,1 0 2,0 4-4,1-1-1,0 5-1,0 0 4,0 1-5,1 1 2,1 2 0,-1 0 1,5 0 2,0 1-2,0 1-2,3 0 2,-1 1-3,5 1 2,-1-2 1,2 3 3,2 1-3,2-3-1,0-1-2,3 0 2,2-3 3,0 1-4,1 0 2,4-4-4,1 2 1,0-3 2,2 0-1,1-2 1,0-2-1,-1-1 0,-1-2 0,-4 1 0,4-5 0,-3 3 2,-2-5 1,0 1-3,-5-1 2,2-1 2,-4 0 3,1-2 1,-2 0-1,-3-1 1,1-1-4,1 0 4,-2 0-1,-8-2-3,16 0 1,-16 0-3,10-2 4,-4 0-1,-6 2-5,8-2 5,-8 2 5,7-2-1,-7 2-4,7-3 2,-7 3-1,6-2 1,-6 2-1,0 0-4,0 0 2,6-2-2,-6 2 1,0 0 2,0 0-6,0 0 2,7-4-1,-7 4-2,0 0 1,0 0 0,0 0-3,0 0 2,0 0-2,0 0-1,6-2 5,-6 2-7,0 0 6,0 0 0,0 0-1,0 0-1,0 0 5,0 0-3,0 0 0,0 0-1,0 0 5,0 0-7,0 0-3,0 0 6,0 0-2,0 0-2,0 0 2,0 0-1,0 0 0,0 0 1,0 0-1,0 0-1,0 0 2,0 0 0,6 8-3,-6-8 4,0 0 2,2 4-3,-2-4 2,2 5-2,-2-5 1,2 4 0,-2-4 0,2 7 5,-2-1-5,5 0-2,-3 0 1,1 1 2,1 1 1,0-2-3,0 3 2,0 1-1,2 1 1,-2-1 0,3 1-2,0 2 2,-1-1-1,0 0-2,2 1 2,3 0 2,-5 0-4,5 1 5,-2-1-4,1 0 2,-2 3 2,4-1-3,-2 0 0,0 0-2,-1 0 10,1 3-11,-1 1 1,-1 2 1,-1 0 1,1 2-2,0-1 0,2 5 4,0 2-2,-2 3 0,2 1 2,1-1-2,2 2 0,-2 3 0,1-3-2,1 0 2,2 0 2,-3 1 1,1-3 0,-2 2-6,1 0 4,1-1 3,-2 1-2,0-1 0,-1-1-1,0 0-3,1-1 3,0 1-3,-3 1 2,0-1 1,-1-5 3,-1 1 0,3-1-5,-3 2 2,-1-3-1,1-1 2,-2 0-2,0 2 0,0-5 0,-2 3-2,0-6 3,0 2-1,-2-2 1,2 0-1,-2 0 6,0-2-5,0 1 0,0-5 3,0 2-4,0-2 2,0-1-1,-2-1-3,2 1-1,0-3-1,-2 0 5,0 1-4,2 0 3,-2-3 0,0 1 0,0 0-2,-2-1 1,2 1 0,0-2-3,0 1 6,-2-1-4,-1 2 0,3-5 3,-2 3-4,-1 0 2,1-3 1,0 3 2,0-2-2,2 0 2,2-4-3,-7 5-2,5 0 2,2-5-3,-4 5 3,4-5-1,-4 4 0,4-4 0,-2 4 0,2-4-3,0 0 5,-4 6-4,4-6 0,-2 3 2,2-3 0,0 0-2,0 0 4,0 0-3,0 0 4,-5 4-1,5-4 0,0 0-3,0 0 4,0 0 3,0 0-4,-5 4 3,5-4 3,0 0-5,0 0 4,0 0-5,0 0 1,0 0-2,0 0 0,-8-10 2,8 10-6,-4-5 5,4 5 3,-6-8-5,4 4-1,0-2 0,-2 3-1,-3-3 0,3 0 2,-1 0 3,1 1-4,-2-1-2,0 0 2,1 1-1,-1-1 0,2 0 2,-2 2 1,1-1 0,1 1-4,1 0 4,-1 0-2,4 4 4,-4-8-5,0 7 3,4 1-1,0 0-2,-6-6-1,6 6 0,-4-4 4,4 4-3,0 0 2,0 0 0,0 0 2,0 0-4,10-4 5,-10 4-1,10 0 1,-10 0 2,16-1-2,-8-3-3,3 2 2,1-2 2,1 0-2,2-2 0,1 1 1,2-1-1,-2 1 1,4-4 0,-3 4 2,1-2-1,2 1-2,-4-2 5,4 0-7,-3 3-1,-1-3 1,2 3 4,-4-1-4,1 0 0,0 0 0,-2 3-2,-3-1 4,1 2-5,0-2 1,-3 0 2,0 2-2,-2-2 0,3 3 3,-9 1-3,13-3 1,-9 2-1,-4 1 4,11-2-2,-11 2 3,10-2-3,-6 0 2,-4 2 1,0 0 0,9-2-3,-9 2 3,0 0-2,9-2 2,-9 2 5,0 0-4,8 0-4,-8 0 1,0 0 0,0 0 1,6-4 0,-6 4-3,0 0 3,0 0-4,0 0 4,10 6-2,-8-2 3,6-2-3,-4 1 1,-4-3 3,8 6-4,-4-2 2,2 0-1,-1 0 4,-1-1-5,-4-3 5,8 6-3,-3-4-1,-5-2 1,4 4 2,0 0 0,-4-4-4,5 3 4,-5-3-5,4 2 5,-4-2 3,0 0-4,0 8 0,0-8-2,-4 6 3,-1-2-3,-1 1 2,-1-1 0,-3 2 1,-3 1 2,-1 1-3,-8 2-1,1-1 8,-7 3-7,-2-1-1,2 2 1,0-3-3,0-1 1,3 1 0,1-2 4,1 1-6,2-1 3,2-1-1,5-1 4,-2 2-3,2-3 0,1-1 0,2 2 0,1-2 1,1-1-1,1 1 2,0-2 0,1 2-2,-2-2 0,5 0 3,4-2 5,-12 5-3,8-5-1,4 0-3,-7 3 1,7-3 7,0 0-8,0 0 3,-11 0-4,11 0 4,0 0-3,0 0 0,0 0 0,-10 1 0,10-1 4,0 0-3,0 0 0,0 0-4,0 0 2,0 0-2,0 0 4,0 0-5,-9 0-1,9 0-1,0 0-11,0 0-10,0 0-12,0 0-10,2 4-32,-2-4-126,0 0 71</inkml:trace>
  <inkml:trace contextRef="#ctx0" brushRef="#br0" timeOffset="217357.1021">15016 8265 137,'0'0'30,"-6"5"-6,6-5 2,-4 3-9,4-3-2,-6 2-3,6-2-4,0 0 2,-10 4 1,10-4 3,-9 2 6,9-2-3,-8 2 0,8-2 0,-9 2 0,9-2-1,-4 1-4,4-1 0,0 0-2,0 0 2,-9 2 1,9-2 0,0 0-3,0 0-2,0 0-2,0 0 1,0 0-3,0 0 1,0 0 0,0 0-1,0 0 3,0 0 3,0 0 3,24-7 0,-13 3 1,1 0-4,3-4 0,0 3-1,-1-3 2,8-1 0,-3-3-1,2 1 0,2-1 1,1-1 2,1-2-1,3-2-1,-1 1 5,0 1-7,1-2 3,-3 0 0,5 2 0,-2-3-1,1 3-3,-1-2 2,-1 2 0,-3 3 1,1-3-4,-2 2-3,1 2 3,-3-1 2,0 0-2,2 1 1,-3 0 6,0 1-3,2 1 8,-5-1-11,-3 3-1,2-1 1,-2 1-1,0-2 0,0 2-3,-2 2 1,-1-1 4,-1 0-8,-2 2 3,2 0 2,-4 0-1,2 1 1,-4-1 6,2 2-6,1-2 2,-7 4 4,9-4 2,-5 0 3,-4 4-1,6-3-7,-6 3 0,6-4-2,-6 4 3,0 0-1,7-4-2,-7 4 0,2-4-5,-2 4 5,0 0 0,2-7 3,-2 7-9,0-6 6,0 6-8,0 0-9,0 0-5,-4-8-7,4 8-11,-9 0 5,9 0-5,-16 8-4,4-2-3,2 0 0,-4 1-5,0 1 3,0 1-5,-1-1-1,2 3-9,-2-2-9,-1 5-18,0-1-89,0 2 59</inkml:trace>
  <inkml:trace contextRef="#ctx0" brushRef="#br0" timeOffset="220488.3385">19668 9207 429,'6'0'-21,"-6"0"5,0 0 4,0 0 4,0 0 3,0 0 6,0 0 3,0 0 10,0 0 2,0 0-2,0 0 3,0 0 6,-28-2 5,28 2 4,0 0-4,0 0-3,0 0-2,0 0-1,-10-2 2,10 2-1,0 0 0,0 0 3,0 0-2,0 0 3,0 0-3,0 0-3,0 0 0,0 0 15,-7 5-3,9 1-3,-2 4 9,3 1-9,-3 4 1,0 4 7,-3 4-1,3 2-5,-4 5 0,0 7 1,-2 3-8,-2 0 3,-4 6 2,2-1-4,-2 1 1,-1-4-6,2-6 0,3-2-2,-1 0 2,1-1-5,2-8-3,-1-1 3,2 0-7,1-6 1,2 1-11,0-3-2,-2-1-9,4-4-7,-2 1-6,2-3-5,0-1-13,4-2-11,0-2-14,0-3-13,3-1-18,-7 0-17,15-5-200,-9-1 167</inkml:trace>
  <inkml:trace contextRef="#ctx0" brushRef="#br0" timeOffset="221250.0229">20057 8883 780,'-2'-8'-51,"0"1"11,-2-1 8,-1 2 5,-1-4 5,-1 3 11,1-1 0,-4 3 5,0-5 2,-6 3 2,2 1 2,-3-2 2,-1 3 1,0-1-1,-4 2 3,1 2-1,-4-2 3,0 6-3,-5 0-2,-2 2 0,-8 4 0,-7 5 0,-4 0 3,-1 2-3,-21 6 3,-5 2 8,-4 2 1,1 2 4,-1-3 5,5 3 1,8 1-1,3 3-4,5-1-1,8 5 1,11-3-1,8-1-6,4 1-1,5 6 0,1 0-1,8 4 7,0 0-5,6 2 3,6-4 1,4 0 9,4 2-9,2 0 0,7 2 8,2 2-3,4-5 2,4 1-3,13 14 3,2 1-4,0-6 1,0-1-2,-4-10-3,-4-6 6,3-4-8,-1 1 1,-2-2-5,4-5 2,-5-5 3,3 0-2,0-5-1,2-1-2,2-4 0,0-1 0,2-4-1,-4-2-1,4-2-8,5-4 4,1 0 6,1-2-1,-4 1 0,9-5-2,-2-1 1,-1-3-4,-1 1 5,-7 1-3,-4-3-4,-1 2 3,0-2-2,-2-2 2,-3-1 2,-1-2-3,2-1 4,-5-2 0,2-4 0,-4 0-1,3-5 0,-5-2-1,-2-2 2,-2-6-5,-2 2-1,0-4 4,-3 0-2,-3 4 9,0 2 2,-3 0-2,-2 0 2,0 3-5,-2 3 4,0 0-3,1 1-2,-3 3-1,-3-1 1,1 1 0,0-1-2,-4 2 1,2 2 0,-4 1-2,-2-1 3,-2 2-10,-5-2 3,-2 3 1,-8 1-5,-1 0-13,-10 2-10,-7-1-11,-1 1-9,-1 1-15,-1-2-13,-13-10-6,13 1-4,9 2-13,5-3-16,6-4-209,3-5 163</inkml:trace>
  <inkml:trace contextRef="#ctx0" brushRef="#br0" timeOffset="224441.2882">19415 11146 819,'0'0'-37,"0"0"5,0 0 3,0 0 4,0 0 1,0 0 15,0 0 6,0 0 2,0 0-2,-6-4 1,6 4 1,0 0 4,0 0 3,0 0 0,0 0 4,0 0 5,0 0 4,0 0 6,0 0-8,0 0 2,0 0 3,0 0 0,0 0 3,0 0 7,0 0 7,0 0-16,0 0 3,0 0-2,0 0-1,0 0-2,-16 0-2,16 0 0,-7-6 10,2 5-8,5 1 2,-6-10 1,4 6 5,0-3-8,0-1 1,2-2-6,0 3-5,0-4-1,2 1 0,0 0-4,2-1 2,-2 1-3,5 1 3,-2-1-3,1 1 3,0 1-12,2 0 10,-2 1-2,3 1-1,0 1-2,-1 1 2,1 2 3,-1-2-6,2 2 4,0 0-2,-2-2-4,0 4 2,0-2-1,-8 2 1,16 2-1,-10-4-1,-6 2 3,14 2 3,-7 0-4,-1 0-1,0 0 8,3 0-5,-4 2-4,1 2 5,-2-1-6,0 3 2,-4 3 1,0 2-2,0 3 1,-2 1 4,-4 6-5,0 3 4,-1 7-1,-4 3 9,-1 10-12,-1-1 5,-2-1-1,0 0 1,1-4-4,1-4 0,0-3 4,0-1-1,1-3-2,-1-3 0,2-1 1,1-4-1,2-2 2,-1-2 4,2-1-1,1-3 1,0-2-4,0 1 6,1-3-7,-1-1 4,2-1-4,0 1-3,-1 0 4,1-3 4,0 1-8,1 0 6,-1-2 0,2-1-3,-2 1-1,4-4-3,-4 4 1,4-4 4,0 0-4,0 0-1,0 0-2,0 0 2,0 0 2,-12-11-4,14 5 1,-2 0 1,0-3 1,2-3-1,2-3 0,-2 0 2,0-1-6,2-2 9,0-1-4,0-1 4,3 3-5,-3-2-3,5 0 2,-3-2-1,0 4 0,3 0 5,-3 2-2,2 1 0,4 1-2,-4 1 0,0 3-3,2 2 1,-1 1 2,0 0 0,1 4 4,-1 2-2,1 0 1,-2 4 4,2 1-7,-2 1 5,4 0-4,-4 3 1,4 1 6,-2 0-4,-2-1 2,3 1-6,-3-1 3,1 1 0,0-1 0,-1-1-1,-2-2 8,2 1-4,2-3 9,-2 0-9,2-3 2,3 2-4,0-6-2,-1 2 0,5-3-4,-1 0-2,2-2-4,1-1 2,2-1-2,0-1-3,1-1 1,-4 1-1,4-5-3,-3 4 1,0-2 0,0 0 6,-5-1 5,4 1-7,-6 1 5,1-1-2,-2 1-1,0-3 7,-3 3-3,0-2 2,-2-2-1,1 1 5,-2-3-1,-3 4 0,0-7 3,0 4 0,-4-4 3,2 1-2,-2-2 0,0 3-2,0-3 1,-1 2 2,0-1 1,-1 1 1,2 2-5,-2 2 2,2-2 2,-2 2-2,2 0-4,0-1 4,0 5-3,2-3 0,-2 3-2,-3-1 3,3 1-1,0 0 3,0 0 2,-2 1 2,-1-2-2,-1 1 0,0-1 1,-5 1-4,1 1 5,-1-1-2,-4 1 0,-2 1 1,-2-1-2,-2 1-1,-1 1-1,-2 3 0,-2-1-2,-1 0 0,-3 2 1,0 2 3,-1 0-6,1 2 4,-2 0 7,0 2-12,1 0 5,-1 0-1,2 4-3,-1 0 3,1 0-1,0 1-1,3 3 2,-1-1-4,-4 2 5,5 3 0,-3 1 0,2 0 2,-1 3-3,0 1-3,-6 3 4,1 3 6,1 2-8,3-2 3,0 3-2,10-1-2,-2 1 5,1 8-2,2 3-2,2 3 6,3 5-4,0 3 5,6 1 0,-2 1 1,1 1-3,3-2-3,0 1-2,1-1 2,1-9 1,1 0 3,3-2 0,0-6-5,0-3 2,3-1 3,1-1 0,1-1 3,1-3-1,0 0-4,3-4 2,-1 0-5,0-2 3,6-2 3,-6-2-3,4-1 2,1-5-2,0 3 3,1-3 2,1-1-8,0 0 2,2-3 5,1 1-6,-2-1 0,1-1-2,2 0 1,-2 2-2,2-4 4,0 2-3,0-3-1,2 2 1,-2-3 1,3 0-2,-4 0 2,4-3-4,-1 3 5,0-3-9,-2 1 5,1-2 2,-2 0-6,1-1 3,0-1-2,0 0 4,-1-1-2,-2-1 3,1-2 0,-2 3 3,4-3-3,-2-1 0,-2-3-2,1 3 4,-2 0-3,-2-1-1,1 1 4,-3-1 3,3 1-2,-4-3 3,1 3 3,-2 0 1,1-3-2,-2 3 0,1 1-1,0-1 3,-1 0-1,-1-1 0,-2 3 0,3-3-6,-1 0 1,0 3 10,1-2-10,-1 1-4,0-1 0,0 1 0,2 0 5,-2-2-4,-2 2 6,2-2-3,0-1-3,0 2-1,-1-3 4,1 1 0,-1 0 0,-1-4-6,2 1 0,-2 1 1,1-2 1,-3 1 3,2 1-4,0-2 4,-2 0 2,4 2 0,-1-2-4,-3 4 0,3-3 9,-1 2-5,0 3-9,-2 0 5,0-1-2,2 1 3,0 1 0,-2-1 4,2 0-3,1 1 9,-3-1 2,3-1-4,-3-1 0,2 2 3,0-3-2,-2 1 3,2-2 3,-2 1-3,3-3 0,-1 2 0,-2-2 0,0 1-3,2 1-1,-2-2 1,0 2-4,-2-1 0,0 3 2,2 0-1,-2-1-3,0 3 1,0 0-2,0-1 3,0 3-5,0-1 1,3 1-2,-3-1-8,0 1-3,0 1-10,2 0-12,0 1-10,0-1-4,3 1-23,-1-1-15,2 2-20,0-1-36,0-1-217,1 1 129</inkml:trace>
  <inkml:trace contextRef="#ctx0" brushRef="#br0" timeOffset="229916.1425">20878 11211 245,'-2'-6'56,"0"0"-26,2 6 3,-2-6-1,0 3-5,2 3-4,-2-6 0,2 6-3,-5-6 0,5 6-1,-2-3-1,2 3 1,0 0-8,-2-6-3,2 6 3,0 0-5,0 0 2,0 0 0,-4-4-4,4 4 1,0 0 2,0 0 0,0 0-3,0 0 1,0 0 3,0 0-2,0 0 3,0 0 2,0 0-1,-4-4-6,4 4 4,0 0 1,0 0 5,0 0 6,0 0 2,4 21-1,-4-11 1,4 1-2,-2 4 2,-2 4 3,5 6-6,-5 4 5,0 3 0,0 6-6,0 2-4,-3 0 6,1 0-8,0 0 1,2 0 0,-4 2 1,2-4-8,0 0 12,-2-2-12,2-5 1,2-1 0,-2-3 2,-1-2-3,1-6 0,2 0 3,-2-2 6,-1-2 6,1-1 7,2-3-1,0 1-2,-2-1 0,2-3-3,0 1-1,0-1 4,0-4 0,0-4-3,0 0 5,0 0-9,0 0-2,-8-18-3,6 5-1,0-4 0,0-4-2,0-6 2,2-1-3,-4-12 0,4 0-3,-2-6 2,2-7-2,-2 1-2,-1-1-3,1 0-1,0 9-1,2 0 4,0 2 2,-3 4 0,3 6-3,0 1 1,3 2 4,-3 5-4,4 1-3,-1 2 0,1 4 1,0-1-2,2 3 0,0 4-4,2-3 0,2 5 6,0 1-4,0 1 4,5 3-2,-2 0 1,2 4 0,1 0 1,4 4-2,-3 3 1,6 3 3,-2 4-1,5 2-2,-6 8 3,4 2-1,-3 6 0,1 4-1,-6 3-1,1 1 5,-4-6-4,-3 2-1,1-5 3,-3 1 9,1-7-11,-2-2 1,-1-1 2,-2-1-6,0-5 4,0-1 4,0-4 8,-2 1 3,3-2 19,-2-3-1,-1-3 1,0-2-6,-2-2-5,0 0-2,6-17 0,-4-1-5,0 0-2,0-11 0,2-2-3,0-3 0,1-6-4,1 2 0,0 0 2,1 0 2,-1 0 0,1 2-2,1 1-1,0 3 0,4 1 0,-2 3-5,-2 5-2,2 2 2,-1 2-5,2 4 0,-1 3 1,3 5-1,-1 1 0,2 4-1,0 2 4,1 4-4,0 3 2,2 5 3,-3 5-2,4 0-1,-6 4 1,6 4-1,-4 4 1,1 3-2,-3 2 0,1 0-3,-2 1-1,1-1-3,0 2 0,-2-3-9,-2 1-3,0 0 2,1-1-10,-3-5-11,1 1-15,-1-1-13,-2-3-15,3 0-14,-3-6-9,0-2-6,-2-2-13,0-3-26,0-3-234,0-3 105</inkml:trace>
  <inkml:trace contextRef="#ctx0" brushRef="#br0" timeOffset="230256.2984">21829 11405 924,'8'-6'-74,"-2"3"12,3-3 15,-2 0 10,1 2 11,-2 0 12,0 0 6,1 3 9,-3-1 9,2-2 6,1 2 6,-7 2 4,8-4 7,-8 4-6,11-2 5,-11 2 2,10-2 9,-4 1-7,2-2 6,0 2 0,2-1 2,3 0 7,4-2 10,4 0-14,3-1 7,2-1-16,4 0 1,7-1-2,-1-1-7,1 2-16,3-1-6,-1 1 0,-1 2 1,-6-1-5,-3 0-1,-1 1-12,-2 1 3,-6-1-3,0 0 4,-4 3 4,-1-2-14,-4 2-6,0-1-7,-3-1-3,-4 2-7,-4 1-11,8-2-4,-8 2-15,0 0-19,0 0-28,0 0-202,0 0 166</inkml:trace>
  <inkml:trace contextRef="#ctx0" brushRef="#br0" timeOffset="230786.1829">23356 11028 815,'0'0'-37,"0"0"2,0 0 2,0 0-5,0 0-3,0 0-2,-33 5 2,27-1 1,-1 2 4,-1-2 6,1 0 2,1-1 3,0-1 11,2 2 7,4-4 9,-11 4 6,6 0 11,5-4 9,-8 4 3,8-4 1,-10 0 6,10 0 3,-8 1 0,8-1-1,-14-4-2,14 4 8,-12-3 0,8 1 8,-5-2-2,3 0 4,0-1 3,-3 1-1,2 0-3,1 0 10,0 0-3,0-1-6,2 3 1,-1-2-5,5 4-4,-9-6-6,5 5-5,4 1-1,-6-5 0,6 5-7,-6-3-8,6 3-8,0 0 2,0 0-2,0 0-1,0 11 7,2-1-2,2 3-3,4 8 5,1 4-8,0 5 5,-1 5-1,-2 3-4,2 2 1,-1 0-1,0 7-3,1 3 3,-2-1 3,-2 3 2,1-10-3,-1 0-5,0 0-2,-2-5 3,2 0-3,-1-5-2,-1-4 3,0-3-1,0-2-1,0-4-3,-2 1 5,3-5-1,-1 0 0,-2-2-4,2-1-8,-2-3-7,0 1-16,0-3-30,0-1-21,-2 0-20,2-4-25,-5 0-34,5-2-323,-13-2 13</inkml:trace>
  <inkml:trace contextRef="#ctx0" brushRef="#br0" timeOffset="232847.4936">24030 11761 1243,'-2'4'-39,"2"-4"16,-2 6 20,2-6-9,0 5-2,0-5 1,0 0 2,0 0 4,4 4 0,-4-4 9,0 0-4,25-11-1,-11 3 1,2 1 3,3-5-5,2-1 8,2-4-2,3-2-2,0-4 0,3-4 6,-1-1-1,-2-7 5,-2 1-8,-3 0 2,-1 1 4,-6 2-7,-3 1 1,-4-4 2,-3 5-2,-4-1 2,-6-4-1,-4 1-4,0 3 0,-5-1 1,-2 3 6,-2 3-2,-1 2-4,-2 2 0,5 4-1,0 2-1,0 1-3,3 5-2,0 3 2,4 2 0,2 4 0,8 0 2,-13 4-1,11 2 2,2 0-2,0-6-2,9 13-5,1-4 2,4 1 0,4 0-2,1-1-1,4-1 3,2 1 2,3-1 1,-3 1-1,3-1 0,0 2 2,-2-1 1,2 3 1,-3-3-1,1 3-1,-2 1 8,1 2 7,-2 6 0,0 0 1,1 2 7,-8 3-8,4 1 2,-3 2 1,-3 1-2,4-1-4,-4-1 5,-1-1-5,-2-4 0,-1-1-2,1-2-2,1-1 3,-1 0-4,-2-4 0,-1 0 2,0-3-2,2-1 3,0 1-3,-4-5-1,2 1 3,1-4 4,1-6-2,5-4-2,4-5-2,0-5 11,4-4-1,-2-4-3,1-2 3,0-8-2,-4 3-3,-1 1 4,-2 1 1,-3 0 8,-1 5 6,-3-1-5,-2 2 2,2 2-2,-6 2-4,0 4-2,0 0-1,-2 1-3,-4 4-5,2 1 0,-6 3-3,2 1 3,-2 5-2,-3 0-2,1 4 0,-3 5 1,-2 4 3,1 5-5,-2 3 6,2 5-4,-1 6 2,0 1-5,7 1 1,-1 1 3,3-3-5,2-3 0,4-1 3,2 1 6,4-3-8,5-1 3,-1-4 0,7-4-2,0 1 2,7-7 6,-2-2-3,4-5 0,3-2 3,5-2-7,5-6 4,-1-1-4,6-9 4,-1-1-7,-1-5-8,0-3-6,-3-4-7,5-13-8,-8 6-10,-7 5-6,-3-1-2,-5-2-1,-4 5-5,-2-1 1,-3-1 3,-4 1 4,2 0 0,-4 1 8,-2-2 0,0 1 3,-2-2 8,-2-1-1,0 0 3,0-6 6,-2-1 3,-2 1 3,0-1 6,0-2 2,-2 3 5,-2-1 8,2-2 7,0 4 1,0 0 1,0-1 6,-1 7 2,3 3 7,-3 3 0,1 1 9,2 6-9,0 0-3,-1 4-3,3 0-6,0 5-1,0 4-3,-2 6 2,4 0-4,-6 17 0,2 1 3,-3 8 2,-2 12-4,-1 13 4,-5 22-3,-2 5-3,2 4 8,1 6-6,0 7 4,4 0 3,4 0 2,8-3-5,4-6 0,7 0-3,6-7 4,4-3-1,3-5 1,4-8-7,1-4-7,-1-15-3,0-10-5,-3-3 1,5-5-3,-4-9 3,-2-1-2,2-9 4,-3-5-2,1-2 1,2-7 3,1-7-7,-1-3-8,0-2 4,-4-6-8,-2-2-2,-1-7 3,-5 4 0,2-8-4,-4-3 4,-3 4 2,-2-2 2,-1 2 1,-4 2 1,-1 7 1,-1-3 2,-2 8 2,0 1 0,-2 2 3,-1-1 0,-1 4 8,2 2-4,-4 2 0,2 1 1,-3 7 1,0 1-5,-1 2-3,8 2 6,-23 13 2,12-2-5,-1 5 2,-1-1 4,0 2-5,5 2-1,-3 0 1,3 2 0,2-2 4,-1 0-3,2-2-6,3 0-4,0-1-1,2-3-1,-2 1-1,2-3-3,0 0-1,2-1 4,-2 0 9,2-3 0,-2-1 12,0-6-7,0 0-2,0 0-1,16-12 1,-8 5 5,0-3 5,1 1-1,-1-3-4,3 3-1,0-1-1,1 2 0,1 3-2,0 1 0,-1 2 7,3 4-10,-2 4-1,2 1 8,-3 1-8,1 4 1,2 1 3,-5 4-2,3-2 0,-2 2-2,1 0-1,-1 1 8,2-2-3,0 2 6,-1-5-4,3 1 13,0-3-6,2-3 3,0-5-1,4-1-2,3-4 1,2-3-4,6-5 3,5-5-2,1-6-6,17-13 1,-3-8-1,-3-6-7,-3-3 8,-3-6 0,-5-3-2,-4-2-2,-7-1 2,-3-4-3,-3 1-2,-8 5-2,-5 5 6,-2 1-4,-1-2-2,-3 0 2,-4 1 1,0 5 0,-1 1 0,-3 8 2,2 5-2,0 6 4,0 5-8,2 1 0,-3 5-3,3 3-1,-3 8-3,-1 7 9,-2 4 1,-4 9 2,-4 10-2,-1 12 3,-4 9 0,-8 24-2,3 2 8,1 5-8,1 7 3,2 2 4,2 2 0,6-4 1,1-4 0,6-13-3,7-10 1,0-7-4,7-4-2,-1-4 5,5-2-9,1-4 2,6-3-2,0-2 2,1-6-1,1-6 4,-2-1 3,2-5 2,-2-5-6,2-4 3,-1-2-2,2-6-5,0-1 8,5-9-1,-3 0 0,-2-6 0,0 2 2,1-1 7,-6 0 5,-1 2-5,-4 2 7,1 2 2,-3 2 2,-1 1-1,-2 1 3,0 1-4,2 1 0,-4 3-3,2 1-2,-2-1-3,0 2-2,-2 1-4,2 1 0,-4 4-1,0 0-3,0 0 4,13 15-5,-6-3 4,-1 1-2,0 2-15,3 3-12,1-2-18,3 4-13,0-1-7,1-4-22,2 2-8,2-4-12,1-1-18,1-3-252,0-1 113</inkml:trace>
  <inkml:trace contextRef="#ctx0" brushRef="#br0" timeOffset="233031.9091">27432 11304 945,'-14'-19'-38,"2"0"21,-3 1 13,3 3 12,-6 0 10,4 0 2,-4 4 7,2-3-3,1 5 0,2-1-5,1 1-4,1 1 2,3 2-7,0 0-14,0 5-3,2-1-7,6 2-12,0 0-15,0 0-21,0 0-25,0 11-54,6-5-93,2-2 80</inkml:trace>
  <inkml:trace contextRef="#ctx0" brushRef="#br0" timeOffset="233657.6722">27557 11294 590,'14'6'-27,"-3"0"13,-5-4 8,3 2 13,-5-2 6,2-1 12,-1 1 7,-5-2 10,6 4 4,-6-4 4,6 4 9,-6-4 7,4 2-7,-4-2 6,4 3-5,-4-3-6,0 0-4,4 5-10,-4-5-5,0 0-1,-10 9-7,4-2-3,-5 3-2,3 1-1,-3 1-6,1 3-1,-3 3 0,5 1 2,-4-1-5,4 1 1,2-3-3,2 1-6,0-2 2,2 0-8,0-1-1,4-3 1,-2 0-2,2-1-1,0 0 1,2-3 3,0 1 5,2-3 1,0-2-1,4-1 2,-2-2 2,-8 0 3,19-6-6,-9 0 5,1-3-1,-2-1 4,1-1-3,-2-1 2,4-3 0,-2 0-8,0 1-1,1-1 4,0 2-8,-1 1 6,3 1-6,1 0 0,2 2-8,-2 4 3,3-1-5,0 2-10,0 3-1,0 1-3,-2 0 0,-1 1 4,2-1 4,-4 4 2,1-2 3,-3 0-1,1-2 3,0 2 2,-3-2 7,0 2 9,-2 0 3,4-1 5,-10-1 2,10 0-5,-6 3 3,-4-3-2,11-4 3,-5 0-7,0 0 0,1-3-4,1-1 3,3 1-5,1-5-2,4 3 2,0-3 1,1 0 3,-2 5-6,0-1 0,1 1-1,2 1-2,-4 2 6,4 0-5,-4 3-4,-1 2 2,2 5 5,-2 2 1,-3 1 3,-2 7-8,1-3 4,-4 6-1,1 4-2,-4-2 1,-2 0 1,0 1-3,0 1-5,-2-2 11,-2-2-13,0 2-5,-4-3-6,0 3-3,0-5-12,0 0-13,-5-1-6,2-4-12,-2-1-15,1-2-14,-4-3-20,2-3-197,2 0 173</inkml:trace>
  <inkml:trace contextRef="#ctx0" brushRef="#br0" timeOffset="233891.2544">26735 11093 789,'-14'-6'-41,"0"2"9,4 2 9,2-1 4,1 0 6,7 3 3,-8-3 6,4 0 3,4 3 8,0 0 4,0 0 1,0 0-3,19-7 1,-3 5 1,6 0-4,7-2 5,13 3-6,10-1-5,9-2-11,30 2-17,6 2-31,2-4-39,3 0-87,-2 0 62</inkml:trace>
  <inkml:trace contextRef="#ctx0" brushRef="#br0" timeOffset="234533.8647">29252 11130 488,'2'3'-19,"-2"-3"7,4 3-5,-4-3 7,0 0 8,-10 12 7,6-9 7,-1 3 6,-1-2 3,1 0 4,-1 0-2,2-2-1,0 2-1,4-4-4,-7 5-2,5-1 3,2-4 4,-2 8 8,2-4 0,0-4 6,4 9 5,1-7 2,1 2 1,0-3 4,3 1-1,-1-2 0,3 3 1,-11-3-2,18-5 5,-6 2-5,-2-1-7,3-4 0,-3 3 1,1-3-5,-2-1-4,-1-3-5,-2 0-1,-2 3 0,-4-4-6,0-1-5,-4 1-6,-4-2-2,-3-3-4,-6 3 2,0 0 2,1 2-2,-6 1-3,5 3 2,-2 3-1,0 4-4,0 4 3,2 2-8,-2 5 6,2 5 1,4 3-3,3 4 3,4 2 2,4 1-6,2 7 4,4-1 5,4 5 5,5-1-13,1 0 4,6 1 0,3-1-1,-2-7 0,2-2-2,-1-3-14,0-1-3,2-2-7,-5-4-6,0-1-7,-2-3-1,-2-1 1,-4-4 1,-1-3-1,0-1 8,-3-2 2,-7 0-1,11-9 6,-9 1 3,-2 0 0,2-3 9,-2 0 3,0-1 3,2-1 4,-2-1 6,2 1-3,0 2 0,0 1 6,3 1-1,3-1 2,0 2 4,4 3 7,0 3 7,2 2 3,6 4-2,3 3-3,1 5 0,2 1-1,2 6-2,0 2-5,1 0-1,3 6-2,0 1 3,2-1-4,-1 1 0,4 3-18,-1-2-21,0-3-26,0 1-35,-3-4-52,1-8-221,-2 1 126</inkml:trace>
  <inkml:trace contextRef="#ctx0" brushRef="#br0" timeOffset="234786.757">30365 11176 1025,'-21'-22'9,"2"3"8,0 3-6,7 5-1,-2 1-3,2 6-3,-1 3 1,-4 4 0,-2 7 0,-5 3 1,0 6 2,-8 8-1,2 4-1,-10 18 5,2 4-3,4 0-3,2 1 0,7-8 6,3-4-5,4 0 0,0-2-1,4 0-1,-1-6 8,2-2-11,3 1-4,3-7-10,1-1-6,2 0-10,2-6-15,2 0-14,0-4-16,2-1-18,2-5-32,2-3-129,1-3 227</inkml:trace>
  <inkml:trace contextRef="#ctx0" brushRef="#br0" timeOffset="235023.1242">30310 11294 689,'13'-19'-5,"-5"8"8,1 1-5,-3 4 0,5 3 6,-3 1-6,2 4 8,2 1 4,0 6 3,-2 0 8,1 4 0,-2 2 4,-1 6 3,-1 2-1,-1 2 0,-4 2-4,2 1 0,-4 1-2,2-1-2,-2 1-8,2 0 7,-2-2-12,0 1-9,0-5 2,2-2-18,-2 0-11,0-2-16,2-2-17,1-2-17,-3-4-34,2-3-100,0-4 73</inkml:trace>
  <inkml:trace contextRef="#ctx0" brushRef="#br0" timeOffset="235187.7104">30355 11053 638,'-9'-16'7,"3"5"6,-1 2-7,3 3-7,2 0-11,0 4 0,2 2-9,0 0-10,0 0-9,0 0-15,0 0-113,0 0 57</inkml:trace>
  <inkml:trace contextRef="#ctx0" brushRef="#br0" timeOffset="236146.284">30848 11146 485,'6'0'11,"-6"0"17,8 2-2,-8-2 4,0 0 3,0 0 0,0 0-2,0 0 2,0 0-5,0 0-4,0 0 1,0 0-4,-35 2-3,19 2-4,0 1 0,-1 3-1,-2 1 0,2 3-2,0 1-1,2 3-4,3-1 3,-2 4 8,8-4-11,0 2 2,4-2-2,0 1-3,4 0-1,0-2 4,4 1 0,0 1 0,4-5 0,0 0 7,0 1-1,3-3 0,0 3 2,0-3-2,1 0-1,-1 1-3,2 0-1,-1 0 2,2 3 3,0 2-4,-1 0 5,0 0 7,-2 4 2,-1 2 0,-1 0 0,0 2 3,-5 0-1,0 0 2,-6 0 3,0-2 11,-2-1 6,0 0-2,-2-1 5,-4 0 4,-2-2-1,0-2-3,0-3 0,-1 1-8,-2-4-4,-1-3-2,1-2-6,-2-2-1,0-4-5,1 0-1,-4-3-1,6-3 0,1-2 0,1-3-7,4-2-7,1-4-13,5-4-12,7-11-15,1-1 5,9-8-11,11-17-13,6 3-6,3 2 2,5 0-4,3 1-1,3 1 5,0 3 2,-2-1 3,1 1 7,-1-1 1,-3 2 4,-3-3 3,-5 1 7,-7 5-3,-4 4 10,-5 0 3,-5-4 1,-1-1 4,-4-1 5,-3 4 3,-4 4 9,0 0 3,-2 8 0,-2 1 3,2 5-2,0 5-3,0 4-4,-2 7 0,0 5 5,2 5 1,0 0 0,-15 28 1,6-1 2,-1 7 1,-3 12 3,1 4-4,-4 16-4,0 2 8,6-8-6,0-7 1,4 0-4,0-1 5,2 1 7,4-7-13,0-3 3,2 1-2,2-2-2,0-4 6,0-1 1,0-7-4,4-3-4,-2-1 0,-2-5 1,2-1-1,0-5 2,1-2 0,1-5 4,3-1-7,-1-3 5,1-2 6,-1-4-4,4-2-4,-2-2-3,0-3-5,4-3-2,-2-3 2,1 0 1,-2-2-1,2-2 7,-5 2-9,2 2 8,0 1 2,-4 1-2,2 1 5,-1 1 0,1 0-2,4 1-6,0 2-2,0 1 1,6 1 0,-3 1 5,2 0-4,2 4 0,-1 1 0,-2 0 2,1 6 11,-2-1 4,-2 5 7,2 3 0,-2 4 6,-3 2 10,-1 4-5,-2 2-2,-3 1-2,0-1 0,-4 2 1,-2-1 0,-2 1-3,0-2-3,-4 0 0,-5-2-3,-6 1-10,-1-3-12,-6 0-19,-3-3-18,-3-3-26,-2-4-10,5-3-20,-3-5-27,-2-4-49,4-5-225,-5-5 93</inkml:trace>
  <inkml:trace contextRef="#ctx0" brushRef="#br0" timeOffset="236307.8523">31354 10967 1040,'12'-29'-14,"-1"6"14,-3 4 7,3 4-3,0 3 4,-1 1-2,5 4-2,4-1-2,2 4 1,1 0 1,2 4-6,6 0 8,2 4-4,-1 0-12,8 4-22,-1-3-31,-6 1-54,-4 0-172,-3-2 194</inkml:trace>
  <inkml:trace contextRef="#ctx0" brushRef="#br0" timeOffset="237895.8246">21585 9285 761,'-2'-12'-20,"2"-1"9,-4 0 9,2-5 12,0 2 8,-3-4 6,3-5 5,-2 3 19,0-3 1,0 0 4,2 2 8,0 0 7,-2 4-11,1 2-1,3 0-7,-3 3-4,1 1-4,2 4-10,0 1 1,2 4-1,-2 4 3,0 0 0,0 0-1,12 21-1,-8-2 1,-4 10-1,2 9-3,0 8 0,-4 13-4,0 2-3,0 21-1,-4-4-2,1-11-1,0-8-3,1-2 2,2 0-2,-2-2-3,2-3-2,2-7 1,0-1-6,0-2-4,0-2-5,0-8-5,2-1 3,-2-2-4,0-7-3,2-1-6,-2 0 4,0-2 3,2-4 5,-2-1-1,0-4 2,2-3-4,-2-2-9,0-5 4,0 0-4,0 0 2,0 0 1,0 0-1,9-18 3,-6 8-1,-3 2 8,0-1 1,-3-3-3,0 1-5,1-2 9,0-3-2,-4 1 3,2-2 3,-4 2-5,-1-6 1,-2 2 2,1-2 0,-5 0-1,1 2 6,-4-2-4,2 2 0,-4 0 0,-3 2-5,2 1 2,0 1-2,-3 4 1,1 3 6,-2 3-6,4 2 1,-3 3-5,-1 6 7,2 2 0,2 5-6,-5 6 7,5 2 6,2 4-5,4 2-4,5-3 4,3 3 4,5 2-4,4-3-3,3 1 5,5 0 5,3 0-4,3-5-2,4-1 0,-2-3 4,4-3-1,1-6-2,3 0 0,-1-5 1,5 1 0,-3-8-3,2 1-2,1-5-12,-2 1-10,-1-1-8,-1-3-14,-1 0-7,-4-1-17,-2 1-20,-1-3-24,-6 2-48,0-2-138,0-3 182</inkml:trace>
  <inkml:trace contextRef="#ctx0" brushRef="#br0" timeOffset="238723.1128">22593 9388 781,'4'-10'-29,"0"0"4,0 3 2,3-1 4,-3 2 3,-2 1-2,3-1 4,-1 1 1,-2 0 2,0 2 3,-2 3 4,4-6 5,-4 6 4,0 0 2,0 0 3,0 0-2,0 0 0,8 14 3,-8-5-1,0 1 1,2-1 0,-2 3-3,2-1 3,-2 2-5,2 0 1,-2 3 2,4-1-3,0 0 1,-2 2 0,2-2-2,0 3-1,0-1-1,2-2 0,1 2 0,-1-2-1,1 1 2,-1-3-9,2 2-1,1-1-3,-3-1-5,0 1-3,3-3-10,-2 0-8,1 1-6,-2-3-8,2 1-12,-1-1-111,-1-1 59</inkml:trace>
  <inkml:trace contextRef="#ctx0" brushRef="#br0" timeOffset="239519.9004">22649 9422 466,'-8'-12'3,"8"12"7,-6-7 6,2 1 5,4 1 1,-2 1 1,2 4-2,-4-10-4,2 6-5,2 4 1,-2-6-3,2 6-5,0 0 1,0 0-1,4-5 0,-4 5-2,0 0 0,14 11 0,-10-3 1,2-1 3,4 3 0,-2-1 7,-2 3-8,2-1 2,1 2 5,-2 1-5,-1-1 5,0 1 1,1 3-2,-1 0 1,-2 2-1,2-2-1,-2 6-4,1 0 0,0 0 2,-1 2-2,-2 0 1,2-1 0,-2 1-1,0-4-1,2 3 1,-2-3-3,2-2 1,-2-1 0,5-1-3,-5-2 1,5 1 2,-1-5-2,0 0-4,5-3-5,-1-1-9,1-3-6,4-2-7,-1-2-14,4-2-14,-2 0-12,1-3-32,1-1-92,0-6 66</inkml:trace>
  <inkml:trace contextRef="#ctx0" brushRef="#br0" timeOffset="239905.8918">22540 9188 486,'-2'-5'-17,"2"5"2,0 0 2,-4-5 5,4 5 5,0 0 4,0 0 7,0 0-1,8 21 4,-6-13-2,2 1-2,0-1 1,0 1 1,1 2-1,0-3 0,1 2 3,-2-3 4,2 1 3,0 0 4,1-3 1,-3 1 4,0 0 4,3-4 1,-1 0 0,-6-2-3,13-8-4,-5 2 2,-2-1-2,4-5 10,-4 1-5,2-4-3,-2 1-1,-2-3 3,0 0-6,1 0-1,-3 0 2,-2-1-5,-2 2-6,2 0-5,-2 1-6,-5 0-15,3 3-10,-4 4-4,2 3-9,-6 1-10,2 4-11,10 0-12,-19 6-11,9-3-12,1 3-125,1 0 73</inkml:trace>
  <inkml:trace contextRef="#ctx0" brushRef="#br0" timeOffset="240380.1876">22914 9180 546,'20'-2'-23,"-4"0"10,-2 0 16,-4 0 6,-2-2 6,-2 3 7,1-3 6,-1 0 13,-1 0 1,-3 0-3,-2 4-6,2-5 0,-2 5-6,-4-8 0,-1 4-2,5 4-3,-13-2-3,13 2-3,-18 4-1,6 2-3,0-2-2,0 5-3,-1 1 0,2 1 5,1 2-6,-1 3-1,3-1 1,4 2-4,2 0-3,0 0 0,6 1-1,2 0-2,2 0-1,5 1 3,2-2-2,4 0 3,-1 0 0,6 1-6,-1-5 7,1 4-3,2 0-1,-2-2 3,2 2-4,-3 2 2,-1-4 4,-4-1-3,2 3-4,-2-2 4,-3 0 0,0 1 1,-4-3 3,-3 2 5,-2-2-5,-4 1 3,-2-1 3,0-1 0,-6-1 3,0 1 1,-4-3-3,-3 1 3,-2-1 1,0-1 5,-4 0 0,0-5 3,-2 1-2,2 0 0,-4-4-3,1 0 2,2 0-1,-2-2-3,3 0-2,0-2 0,2 1-3,3-3-22,0 0-14,4 0-11,2-3-17,3 1-13,1-3-20,0-1-25,4-1-165,0-2 203</inkml:trace>
  <inkml:trace contextRef="#ctx0" brushRef="#br0" timeOffset="240968.0906">23641 9192 734,'8'-10'-16,"0"0"7,-2 3 2,2-1-2,-2 4 3,4 0 3,0 4 3,3 0 1,-2 2 5,6 4 4,-3 4 5,6 1-2,-4 4-2,2 5 8,3 0-7,-2 5 3,2 0-3,-2 2 1,0-1-3,0 1-2,-2-1 9,-2 1-6,-3-4-1,0-2 3,0-2-1,-4 0 7,1-6 4,-3 1 12,1-1 2,-5-4-1,-2 1 1,0 0-5,-5-3 6,3-1-2,-4-2 4,-1-1 6,1-1-8,6-2 4,-14 0 2,14 0-10,-14-9 0,6 1-2,4-1-5,-2-4-3,2-1-3,2-1-4,-1-4-2,3 0-5,3-4 2,3 0-11,2-1-4,2-1 3,6-2-2,0 2-2,4 0-4,3 4 5,1 4-7,0 0 5,2 5 0,-1 5-2,1 1 2,-3 6 1,2 2-5,1 4 6,-3 4-1,-1 3-5,-2 2 4,-3 2 4,3 6 1,-8-2 5,0 2-5,0 0 2,-4 1 1,-2 1-4,-2 0 5,0-2 2,1 2-11,-1-2-5,-2-2-12,3-3-20,-1 1-15,0-1-10,0-3-8,3 0-4,-1 0 5,4-3 10,1 0 5,4-3-2,-1 0-9,6-3-3,-3 0-5,4-4-3,0-2-136,1-4 74</inkml:trace>
  <inkml:trace contextRef="#ctx0" brushRef="#br0" timeOffset="241284.4193">24871 9452 536,'12'-28'-24,"-4"1"13,-4 6 14,1 2 8,-3 4 12,1-1 7,-3 5 2,2 0-4,-2 1-4,0 2-2,-2 3-3,-3 1 0,-2 2-1,7 2-3,-14 6-2,6 2 1,-3 1-6,2 4 2,-1 2-1,1 3-1,1-1-2,4 2 0,0 0-1,-1 0 0,5-2 0,2 2-3,1-4 4,1 1 1,2-3-4,0 0 1,5-3 0,-1-2-1,1-3 1,2-3-1,1 0 0,0-4-1,2-2 2,-1 1-1,0-5 5,0-2 3,-1-1 3,-4 0-3,4-4 7,-6 1 2,-2-3 3,-2 2 1,-1-3 0,-6 0 2,-3 2-5,-2 1-4,-6 1-2,-6 1-1,-5 4-14,-3 3-10,-2 0-14,1 3-19,-1 3-22,0 1-35,1 3-202,6-2 182</inkml:trace>
  <inkml:trace contextRef="#ctx0" brushRef="#br0" timeOffset="241649.2882">25319 9029 836,'0'-25'-18,"0"4"3,-2 1 2,0 4 0,0 0 1,2 0 2,0 1 2,0 0 0,0 1 2,0 1-2,0 1 5,0 3 4,0 0-6,0-1 0,2 5 0,-2-1-1,4 2-1,-4 4 3,0 0 1,15 11 2,-9-1 3,1 5 6,-1 8 1,3 1 2,-3 5-3,-2 7 10,0 2 1,0 6 0,-4 0 2,2 10-4,-2-9 0,2 3-4,-2-3 4,0 1-3,2 0-4,-2-2 4,5-2-2,-2-3 3,3 0-8,0-3 3,4-2-1,3-3-1,2-3 1,4-3 1,2-2-8,2-2-4,3-4-4,-3-6-16,3 1-6,-2-4-7,2-5-4,-2-1-16,-1-2-14,-1-2-23,-4-4-125,-3-3 73</inkml:trace>
  <inkml:trace contextRef="#ctx0" brushRef="#br0" timeOffset="241824.4885">25111 9371 603,'-22'-8'-6,"2"2"0,8 2 1,3 1-1,5 0 1,4 0 1,0 3 0,0 0 1,19-6 0,-7 4 1,8-2-1,-2 0 2,6 2-3,3 1-11,3-1-17,2 0-28,2 0-91,-1 0 51</inkml:trace>
  <inkml:trace contextRef="#ctx0" brushRef="#br0" timeOffset="242454.5816">26727 9346 417,'6'-12'17,"-2"-1"9,-2-1 12,-2 5 2,-2-3 5,0 1 0,-4 1 3,0 1 0,-3-3-3,-2 3 4,-1 2-4,-3 1-4,-2 2-7,-2 4-4,-1 2 0,0 6-4,-4 3-6,-1 6 2,-1 4-2,4 2 2,0 3-8,3 3 2,0 0-6,4 0 4,3-3-7,1-1 1,2-3 2,3 0-8,4-4 1,2 0 1,0-7-6,4 2 4,2-3-1,3-2-1,0-2 3,1-5-4,2-2 10,2-2-7,0-2-4,1-5 9,4-1-1,-4-2 8,1-5-3,0 3 8,-2-4 2,1 0 9,0 0 3,-4 0 7,-1 0 7,-2 5 6,2-1-2,-2 4-7,-2 0-6,-2 1-8,0 4-6,3 1-1,-3 5-3,-4 0-3,0 0 0,9 15-12,-5-2-3,0 2-12,3 2-13,-3 1-10,6 3-15,-2-2-15,2 3 7,2-1-12,2-1-13,4-1-21,1-2-33,-1-2-253,4-2 99</inkml:trace>
  <inkml:trace contextRef="#ctx0" brushRef="#br0" timeOffset="242896.4601">27109 9218 989,'-6'-15'-47,"4"4"3,-2 2 7,2 2-3,0 3 6,2 4 5,0 0-2,0 0 5,0 0 2,-4 20 4,4-9 6,2 6 5,-2 0 1,2 4 2,0 0-1,0 0 2,0 0 0,0 2 1,-2-2 0,0 0 7,-2-2 6,0-2 10,0 0 4,-4-2-3,-1 0 0,1-3 1,-2-3 6,-1-1 2,0-2 3,1-2 1,-2-2-3,1-2 4,0 0-3,-1-4-1,2-2-3,1-4-1,-1 1-3,3-4 0,1-5-5,2 1 0,2-3-1,4-1-3,3-4-8,1 0-7,7-4-6,1 1-5,4 1-7,3 4 0,3 2 1,1 2 0,2 4 0,-3 3 1,-1 7 6,-3 1-3,-4 6-1,4 4 0,-3 3 1,0 4 8,-4 5 4,-5 3 4,-2 3-2,0 3 2,-4 0 3,0 1-3,-4 3 1,0-3-1,0 1 1,0-1-2,0-1-11,4-2-15,-2-1-23,4 0-23,3-6-24,4 1-141,4-1 80</inkml:trace>
  <inkml:trace contextRef="#ctx0" brushRef="#br0" timeOffset="243476.3502">28185 9599 645,'-12'4'-1,"2"0"4,4-1 0,0 1-2,2-2 1,4-2-4,-8 6 2,4-4 1,4-2 2,0 5 6,0-5 1,0 0-2,12 4 1,-4-4 3,3 0-1,0-2 10,1 0 0,3-3 5,0-1 7,2-2-1,1-3 1,0-1 8,1-1 12,-2-4-3,-2 0-6,-3-4-3,1 0 10,-2-2-13,-3-2-4,-4 1-1,0-5-2,-4 0-4,-2 1-2,-2-1-7,-4 3-4,2 1 7,-6 2-6,4 2-4,-2 2 1,1 4-1,-1 1-9,1 9 1,1 3 3,-1 4-4,-1 6 1,2 7 6,-4 4-5,4 5-2,0 5 2,2 3-2,1 3-1,1 1 4,4-5-4,0 1 4,2-2-3,0 1 0,5-3 1,-1-1-5,4 4 4,4-9 6,-2 1 2,7 0-9,0-2 2,2-6-6,3-1-3,0-3-7,2-3-10,3-3-6,3-1-7,-2-6-12,4 0-12,-1-5-10,2-5-16,-1-1-14,-4-6-26,-6-2-190,6-10 168</inkml:trace>
  <inkml:trace contextRef="#ctx0" brushRef="#br0" timeOffset="243666.8735">28244 8892 819,'-10'-3'-30,"4"0"5,1 2 0,5 1 4,-8-4-1,8 4 1,-5-4 4,5 4-1,0 0 0,0 0-7,0 0-23,0 0-38,0 0-72,0 0 54</inkml:trace>
  <inkml:trace contextRef="#ctx0" brushRef="#br0" timeOffset="245255.1369">28482 9077 467,'4'8'17,"0"-1"-1,0 1-7,0-1 2,0 3 2,1-1 4,-1 5 0,2-1 4,-2 5 4,3-1-1,0 5 2,-1 3 0,2 2-1,-2 1-1,0 5-2,2 1-3,0 1-2,-2-1 0,0-2-5,1-5 8,-3-2 0,0-1-4,-2-5-4,2-1 16,-1-2 18,-1 0 12,0-5 4,-2-1-2,0-3-8,0-1-9,0-6 1,0 0 0,0 0-5,0 0-5,0 0 4,2-29-6,2 14-1,1-6-4,3-1-5,2-3-2,2-6-1,2 2-4,3-1-5,2 2-4,0 1-3,0 2-6,2 2-3,3 4-11,-3 4-5,0 3 2,0 5-3,-2-1 0,-2 5 9,2 0-2,-4 3 2,-2 0 7,1 3-8,-4-2 1,2 1 4,-2 0 2,-2 0-2,1 2 12,-3-4 1,-6 0 6,7 2-7,-7-2 0,0 0 5,0 0 3,0 0 3,-20-16 1,12 11 5,2-1-4,-2-4 2,-2 3 2,2-2-3,2-3 1,2 3-6,0-1-1,2 1-1,0-3-3,2 3 8,2-3-7,2 3-9,0-3 0,2 3-6,4-1-4,4 2-4,-2 3-1,3 3 4,2-2-10,-2 4 2,1 4 3,2 0-1,-4 2 4,4 1-1,-6 2 2,1 3 6,-3 3 1,1 3-5,-4 0 5,-1 3 2,-2 4-1,-2-4 2,0 0 1,0 2-1,-2-2-2,0 2 3,0-2-3,0 0 9,4-2-4,-2 0-9,7 0-9,0-2-2,3-2-10,3 0 1,4-3 5,4-3 4,3-1-5,1-2-2,5-5 2,-2-1-1,2-3 6,3-5-1,1-1 6,-4-7-2,-2 0 7,-1-6 9,-1 1 0,-5-5 12,-4-1-1,-4 0 8,-5-3 2,-2 5-1,-8-2 9,0 2-3,-8 1-3,2 3-4,-6 4-1,-3 2-3,0 5-5,-2 2 6,1 6-6,-4 4-2,1 2 2,2 4-1,0 5 1,1 2-6,2 4-7,4 1-5,4-1-2,2-1-9,0 0-6,6-1-2,0-2 0,2 1-1,2-5 4,0 0 2,2-1 2,4-2 3,-4-3 4,0-3 3,3 0 6,-1-4 3,-1-2 8,2 1 3,1-3 5,-2-2 3,0-2 9,-2 3-8,0 1 6,-2 0-5,1 1-4,-1 1-1,1-2-8,-1 4-1,0 1 3,1-2-3,-7 3 4,16 4-7,-6 2-9,0-2 0,2 3-6,1 1-8,2-2-1,2-1-4,2 1-3,2-2 5,0-2-1,0-2 2,5 0 4,-1-4 1,5-4 4,-3 1 5,5-7 6,-2-1 5,-1-4 7,-1-2 4,2-7 3,-3-1 6,-2-2-3,-4 3 7,-1-2-2,-6-1-10,-1-1 9,-4 5-8,-3 2-6,-4 1 1,-2 5-5,0 3 1,-4 3-1,-2 6-8,-3 4 1,9 3-2,-23 16 0,6-1 0,0 12-5,-4 7 0,1 8 1,-2 19-2,2 5 4,10-6 2,3-7-5,5 2 8,4 1-3,5-1 0,5 17 7,8-4-2,0-1 1,10-4 8,2 0 5,6 0 5,2-4-1,0-4 3,3-5 1,-3-3-9,-4-11 1,-10-5-7,-5-8-1,-3-2 6,-2-4 18,-4-4 12,-6-1-5,-4-5-8,-4 1 2,-4-4-4,-6-4-5,-8 2 5,-1-6-8,-7-2-2,-3-4 0,-5-3 2,2 0 3,-2 0-2,2-3-4,-1-1-5,3 0 3,4 0-3,1 2 2,1-4-7,8 4 2,2-3 1,4-1-7,5 2 3,5-2-4,4 0 3,7-2-6,3-2 3,8-4-10,7-3-4,3-2 4,2-3-5,12-7 2,3-4-5,-3 1 6,0 1-5,-3-1 5,-1-1 1,-9 4 3,-3 6-3,-2-3 7,-6 2-7,2-2 0,-5 1 6,-5 4 0,-2 2-5,0-1 5,-6 5-5,-4 1 1,0 2-2,-4 0 7,0 6-7,-4 2 4,0 2-2,0 5 1,-5 3-5,0 7 3,-1 1-1,-3 9 8,-1 5-1,0 8 1,1 6 2,0 9-2,4-2 4,5 2-4,2 2 0,1-2 2,5-3-2,5 3 3,-1-8 0,2 0-5,5-3-4,-3-4-1,4 0-3,2-4-13,0-2-7,-2-2-18,2-3-21,0-3-36,-1-3-76,-2 0-92,0-4 206</inkml:trace>
  <inkml:trace contextRef="#ctx0" brushRef="#br0" timeOffset="245405.734">31296 9587 806,'6'2'4,"0"1"1,-6-3-24,8 1-31,-8-1-46,6-1-125,-6 1 75</inkml:trace>
  <inkml:trace contextRef="#ctx0" brushRef="#br0" timeOffset="246497.0156">18179 10350 532,'4'-8'-50,"3"-2"6,0 3 6,-1-1 6,2-1 11,3-3 3,-3 1 9,1 1 3,2-1 5,-1 1 5,-2 1 2,0-1 4,4 1 5,-4 1-4,-2 1 1,3 1 3,-1 4 2,1 0 4,-1 2-3,3 4 0,-1 2 2,4 1-2,-2 4 1,4 3 1,2-1 0,-1 2 3,3 1 4,8 1 5,0-2 2,5-2 5,5-3 2,5-6 3,5-4 3,12-10-1,25-11 1,0-11-2,8-8 1,2-6-3,6-4 2,6-5-6,0-2-6,3-6-3,24-17-4,-8 2 3,-22 8-6,-4 0 0,-5 1-6,-6-2-4,-7 5-7,-5 1-7,-4 9-2,-9 7-7,-9 5-13,-13 14-13,-9 5-18,-9 8 3,-4 6-3,-8 7-1,-3 4-6,-3 4-10,-1 3-11,-5 4-33,-3 5-137,1 1 229</inkml:trace>
  <inkml:trace contextRef="#ctx0" brushRef="#br0" timeOffset="247055.0612">18957 11603 667,'4'-11'-21,"2"-1"5,-2 1 6,2-1 4,0 3 3,0 1-2,0 1 0,0-1 0,2 2 1,1 2 0,-3 3 2,3 1 3,-9 0 2,17 7 2,-7 1 2,-2 3 1,4 3 2,-4-1 0,2 0 4,-2 6-1,3-1 0,0-2 2,-1 2 5,-1-3 0,1-2 6,-1-1-2,2 1 5,-1-2 3,0-1 7,4-2 12,0-5-1,3 0 8,2-6-7,6-4 3,7-5-10,9-7-8,15-13-2,9-4-25,2-6 9,5 0-3,2-4-8,4 0 2,1 1 2,-1-3-3,1 1-1,-6 1 1,-5 2-2,-5 0-4,-5 4 0,-13 10-2,-12 5 1,-3 4 2,-5 4-1,-4 3 4,-2 1-14,-2 2-8,-4 1-1,-1 1-7,2 1-4,-6 2-6,0 2-1,0 3-3,-1 2-8,0-1-12,-1 4-23,-2 0-36,4 2-178,-1-2 189</inkml:trace>
  <inkml:trace contextRef="#ctx0" brushRef="#br0" timeOffset="250400.7148">2622 4631 12,'-4'-6'8,"0"2"3,4 4-3,-2-5-1,2 5-2,0-8-2,0 8-1,0 0-4,0-6-1,0 6-2,0 0 2,0 0-2,0-6-8</inkml:trace>
  <inkml:trace contextRef="#ctx0" brushRef="#br0" timeOffset="250466.6548">2612 4596 32,'0'0'-6,"0"0"-3,0 0 3,2-5 18</inkml:trace>
  <inkml:trace contextRef="#ctx0" brushRef="#br0" timeOffset="251441.4496">2614 4591 23,'0'0'1,"0"0"4,4-4 0,-4 4 0,0 0 4,0 0-4,0 0 2,12 2-3,-12-2 1,0 0 0,0 0 3,17 4 0,-12-2-4,1-1 1,1 1 7,-1 0-8,0 2 2,2-2-2,4 2 1,-4 0-1,4-1 2,3 3-5,2-2 6,2 0 6,11 0-3,8-1 5,7 1-3,9-2 0,11 0 0,29 0-3,2 0 1,1 0 0,4-1-3,1 3 1,0 0 0,5 0 0,6 0-3,3 0 3,7 0-2,2-3 1,2 3 5,6 0 0,0-2-1,5-4 3,-3 2 1,7 0-3,3-4 4,4 0 3,4-1-8,5-1-1,0 0 0,-6 1-2,-5-1 0,-2 0-1,-8 0-1,3 0 5,2 3-5,-1-1-2,4 0 5,-1 0 7,-5 1-2,1-1 4,-3 0-2,-1 2-5,-3-2 1,3 0 4,0 1 3,1-1-1,-1 0 3,1-1-6,-4 0-2,-1 2 1,-3-1 0,-6 2-3,-7 0-5,-2 0 3,0 2-1,1 0-4,-3-2 4,-6 4-1,-3-2-5,-1 2 1,-6 0-1,-3 0 3,-3 0-3,-13-2 3,-8 0-1,1 0 0,21 0 0,-16-4 1,-10 2-5,-2-2 0,1-1 3,-1 1-4,-1-2 1,-1 0-1,-2-1 0,1 1 4,-1-2-2,1 1-1,-1-1-1,-2-2 0,-1 1 1,2 2-2,-1-3 2,0 2 3,-1 1-2,-1-1-2,-1 2 1,-7 0 1,6-1-1,-7 1 2,6 1-1,-6-1-2,9 0 4,-8 2-4,-1 1-1,1-3 4,-3 2 0,1 0-3,-5-2 0,0 3 1,-6 1-2,-5-2 2,1 2-2,-7 0 4,-1-1 0,-4 0-3,0 2 2,0 1-1,-5-2-1,0-1 2,0 3-3,-1-1 0,1 1-4,-2-2 3,1 2 3,1 0-4,-2-2 4,1 2 0,1-2-4,-3 2 3,1-2-3,2 2 0,-5-2-2,2 1 2,2 1-3,-2-3-3,-2 2-1,3-1-9,-2 2-5,-1-2-3,1 2-5,-9 0 2,14 0-3,-14 0 3,14 0 3,-14 0 0,12 2 4,-12-2 3,10 0 4,-6 2 2,-4-2 3,0 0 6,11 0 6,-11 0 4,0 0 6,11 0 7,-11 0 8,0 0-2,8 0 5,-8 0 3,0 0-2,0 0-1,9-2-6,-9 2 0,0 0-6,2-8 4,-2 8-6,2-4-1,-2 4 2,2-6-6,0 3-2,-2 3 3,2-6-2,-2 6-1,2-10-1,-2 7 0,0 3-3,2-10 1,0 5 0,0-3-2,1-2 0,-1 1 3,5-3-8,-3-1 5,4-4 1,0-2-4,1 0 2,2-4 2,-3-2-2,3 1 4,-3-3 5,2-4-10,2 1 6,-4 0-7,2 0 8,0 4-7,-2 3-2,0 0-6,-2 2-13,0 4-24,1 2-23,1 0-20,1 1-114,6-1 69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15:45.858"/>
    </inkml:context>
    <inkml:brush xml:id="br0">
      <inkml:brushProperty name="width" value="0.05292" units="cm"/>
      <inkml:brushProperty name="height" value="0.05292" units="cm"/>
      <inkml:brushProperty name="color" value="#FFC0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4076 1324 49,'0'0'18,"0"0"7,0 0-5,2-4 3,-2 4-2,0 0-5,0 0-1,0 0-1,0 0-3,0 0 1,0 0-2,0 0-1,0 0 0,0 0 0,0 0-2,0 0-1,0 0-2,0 0 0,0 0 3,0 0-5,0 0 0,0 0 1,0 0 4,0 0-1,0 0 1,0 0 0,0 0 1,0 0-2,0 0 2,0 0 4,0 0-4,0 0 4,0 0-3,0 0 3,0 0 2,0 0 0,0 0-1,0 0-2,0 0 4,0 0-5,0 0 1,0 0 1,0 0-4,0 0-4,0 0 3,0 0-3,0 0 0,0 0 1,0 0-3,0 0 1,0 0 1,0 0-1,0 0 3,0 0-3,0 0 2,0 0 0,0 0 0,0 0-1,0 0-2,0 0 0,0 0 2,0 0-2,0 0-1,0 0 1,0 0-1,0 0 0,0 0 0,0 0-1,0 0-1,0 0 1,0 0-3,0 0 6,0 0 10,9 11 17,-1-11-5,-8 0-1,28-4-1,-10 1-1,6 1-2,1-2-3,5 0-1,-2 2-2,1-1-2,-1 0 2,2 0-1,1 1-4,-1 2 4,0-4 0,1 2-5,-1 0-1,0 0 2,-1 0 0,1 2-4,-7-1 0,2-2 0,-3 2-1,-4 1 2,4 0-1,-5 0-1,-3-2 4,2 2-6,-2 0 2,-1 0-2,-2 0-3,-1 0 7,1 0-5,-3 0 0,-8 0 1,17 0 0,-8 0 2,-9 0-6,12 0 0,-12 0 2,12 0 2,-2 0-2,-4 2 0,-6-2 0,10 0 2,-10 0 2,13 0-5,-13 0 1,15 0-1,-6 0 5,-1 0-5,2 0 4,3 0 2,0 0-1,1 0-3,1 4 1,5-4-2,-4 1 1,4-1 2,-4 0-1,6 2-2,-3-2 4,-1 0 0,4 0-4,-4 0 2,2 2-1,-3 0 2,4-2-5,-4 0 1,-1 2 1,0-2 4,-2 0-7,1 2 1,-2-2 4,2 0 1,-1 0-2,0 0-4,0 2 4,1-2-3,0 2 2,0-2 3,-3 0 0,3 0-5,-2 2 4,-1-2-2,1 1 0,0-1 2,0 3 0,-1-3-1,-1 1-3,2-1 0,-1 0 5,1 0-2,0 0-2,-1 0 0,-1 0 3,2 0-3,0-1 0,-3 1 2,2 0 0,0 0-2,-2 0 4,-10 0-7,19 1 4,-11-2 1,3 2 0,-3-2 0,3 1 6,-1 1-8,2-1-2,-2 0 3,-2 2-2,2-2-1,-1 2 6,2-2-3,-3 2 4,3-2-7,-1 2 2,1-2 3,0 2-4,-1-2 6,0 2-2,4-2-1,-4 2-2,1-2 3,-1 0-2,1 2-2,0-2 2,-3 0-4,4 1 3,0-1 1,0 0-2,0 0 0,1 0 4,0 3-4,0-3 1,-3 0 3,3 0-4,0 0 3,-3 0-1,3 0 0,0 1 1,-3-1-1,3 0 1,-1 0 0,0 0 1,-2 0-2,2 0-1,-1 0 0,0 0 3,-1 0-2,3-1 1,-3 1-3,1 0 4,0 0-3,1-3 0,-2 3 2,4 0 1,-2 0-2,1-1 0,0-1 0,0 2 0,-3-2-2,2 0 4,2 2-4,-2 0 4,3 0-5,-2-2 1,2 2 6,-3 0-6,3-2 3,0 2-1,-3-2 1,4 2-2,-4 0 1,1-2 2,-1 2-2,-1-2-3,0 2 2,-1 0 3,-10 0 0,17-1-4,-10 1 4,-7 0 1,12-3-3,-12 3 0,13 0 1,-13 0 1,12-1 3,-5-1-4,-7 2 0,13 0-4,-7-2 3,-6 2 0,14 0-2,-14 0 2,14 0-4,-6 0-12,-8 0-7,10 2-17,-3 0-18,-5 2-34,-2-4-177,-2 5 211</inkml:trace>
  <inkml:trace contextRef="#ctx0" brushRef="#br0" timeOffset="1366.2719">8466 1472 649,'0'0'-58,"0"0"7,0 0 4,0 0 9,0 0 4,0 0 6,0 0 1,0 0 5,0 0 3,0 0 4,0 0 0,24 10 4,-18-10 3,-6 0 7,14 0 0,-3 0 3,0 0-1,1 0 2,5 0 0,1 0 1,0 0 2,6 0 10,3 0 3,5-2-1,0 2 0,4-2 0,8 2-2,1 2-4,1-2-1,1 0 1,4 2-2,8 0-1,0-1 1,2-1 1,0 3-3,6-2 0,-2-2 1,1 1-1,1 0-2,1-3 0,-1 2 0,0-1 2,-4-2-1,-3 2 2,-2-2-1,-9 2-1,-2 1 4,-1-4-4,-6 4 2,-3-1-7,-3 2 3,-3-2-1,-1 0 0,-5 0 4,-2 0-2,-1 2 1,-3-2 3,-2 2 2,-2 0 5,-1-2 3,-2 2 2,0-1 4,0-1 3,-4 2 1,3 0-3,-2-2 4,-9 2-1,15 0-7,-9-2-3,-6 2 0,10 0-3,-10 0 2,14-2 3,-14 2-9,8 0-3,-8 0-2,8 0 0,-8 0-5,0 0-7,12 0-14,-12 0-15,0 0-19,12 0-15,-10 2-27,-2-2-170,0 0 217</inkml:trace>
  <inkml:trace contextRef="#ctx0" brushRef="#br0" timeOffset="3867.6412">4016 3476 423,'-14'0'70,"-1"0"-29,0 0-10,1 0-15,1 0 2,1 0-4,0 0-2,0 0-1,2 0 2,1 0-3,9 0 2,-17 2-2,8-2-2,9 0 0,-12 0 3,12 0-3,-13 0-4,13 0 1,-11 2-1,5 0 2,2 2-2,-4-1 3,2 1-1,-6 2 1,4-2 1,-2 3 5,-5 1 3,2-2 7,-2 4-7,-1-1-5,-4 1 4,1 1 2,2 0-2,-2 3-3,1-3 2,2 2 1,0 1-8,3-3 7,0 4-6,0 0-1,3 3 0,2 1-2,-4 0 1,6 0 5,0 2-3,2 2 0,0 0-3,2 1 5,0 3-7,-1 2 3,3-1 11,-2 4 10,4 7 2,-2 1-3,3 0-2,1 0 0,-2 1-4,0 0-1,0 0 11,2 1-1,0 1 6,0-4-3,0 0-5,1-2 5,-3 0-7,3-1 0,-3-3 0,0-3-6,0 0 0,0-1-2,-2 1 1,0-3 1,0 2-6,0-3-1,-2-1 1,0 0-1,0 0-4,-2-7 5,-1 4-4,0-5-1,1 0-1,0-2-1,-2 0-2,2-1 0,-2-1 3,-3-2 1,0 1-8,-1-2-6,-1-1-8,1-1-6,-1-3-23,-2 3-8,3-6-24,0-1-15,-2 2-19,2-6-36,-3 0-246,3-5 98</inkml:trace>
  <inkml:trace contextRef="#ctx0" brushRef="#br0" timeOffset="4113.4889">3278 4589 993,'0'-12'-48,"0"1"13,3 1 9,-3 1 10,2-3 5,2 3 2,0-4 7,2 1 4,2-1 3,2-1 0,2 1 10,3 0-2,4-3 2,2 3-1,3 0 0,5 0-3,0 1-2,1 1 1,-3 1-8,5-1-11,-2 3-13,-1 1-22,-1 1-30,0-2-56,-1 2-102,1 1 79</inkml:trace>
  <inkml:trace contextRef="#ctx0" brushRef="#br0" timeOffset="4603.097">4210 4116 572,'0'-5'-37,"-2"1"10,2 4 9,0-9 10,0 9 10,0-8 8,0 8 4,-2-8 3,2 8 0,0 0-1,0-5 0,0 5-5,0 0 1,0 0 0,0 0-1,0 0-4,0 0 1,0 0-2,0 0 0,0 0 1,0 0 0,0 0-2,0 0 2,0 0 1,6 15 1,-6-15 2,0 0-2,8 1 6,-8-1-3,0 0-2,12-5 1,-4 3 6,-2-2-1,-2 0 0,0-1 2,0-1-3,0 0-3,1-2 5,-3 1 2,0-1-4,-2 1 1,-2 1-3,2-2-4,-2 3-1,-3-1-2,1 2-7,4 4-13,-10-4-21,10 4-19,0 0-28,-20 8-59,14-6-73,0 2 73</inkml:trace>
  <inkml:trace contextRef="#ctx0" brushRef="#br0" timeOffset="5012.1552">4273 4457 560,'-6'6'-2,"1"0"2,1-2-1,0 0 7,0-1 4,2 1 6,-2 0 6,4-4-3,-7 8-1,2-3 0,3-1-1,0 2-1,-2 0-1,2 1 0,0 1-1,2-1-1,-2 1-1,0 1-3,2 1 1,0-2 1,2-1-2,-2 3 1,2-3-2,0-1 5,2 1-3,-2-1 7,0-2 2,2 2-3,2-2 8,0 0 4,-2-3-8,-4-1 9,12 0 12,-12 0-9,15-5 6,-6 1 5,-3-2-2,1-1 3,-3 1-8,2-2 5,-4 1-7,0-1-2,0 3-3,-2-3-6,0 2 3,-4 0-17,0 2-11,-2 3-13,6 1-10,-17 0-9,8 0-9,1 4-11,-3-1-11,5 1-23,-2 2-28,0-3-234,2 2 136</inkml:trace>
  <inkml:trace contextRef="#ctx0" brushRef="#br0" timeOffset="5671.3843">4941 4238 949,'0'-6'-14,"0"6"0,0-5 0,0 5 2,0 0 0,0 0 2,0 0 0,0 0 4,-6 19 4,4-9-1,2 1 4,-2 4 3,2 2 5,-2 1-5,2 0 3,-2 2 2,0-1-1,2 0-1,-2-1-7,2 0 4,-2-3-2,2-2 2,-2 1-1,2-3 0,0-1 13,-2-1 12,2 1 3,-2-3 2,2-1 0,-2 0-4,2-6 1,-3 4 1,3-4 2,0 0 0,0 0-3,-8-17 7,5 9-4,1-5-3,0-1 6,2-3 0,-2-4-4,2 0 8,0-2-5,2-2-2,0-3-3,0-1-3,1 1-1,1-1 0,3 3-5,-3-3-3,2 0-3,0 2 1,0 1-4,3 1 4,0 0-8,-1 1 2,2-1 1,-1 2-7,2 4 1,-1-2-2,1 4-2,-3 2 3,2 1-5,0 3 0,0-1 2,0 5-5,-1 3 8,2 0 0,-1 3-7,1 2 2,-1 3-1,3 4 6,-2 1-2,-1 5-1,0 3-2,2 2 1,-2 3 0,-2 3 4,1 0 2,-1 7-6,1 1 3,-1 1 1,-1 1-4,1-3 2,0 2 2,0-2-2,0-1 2,0-2-2,-2-3-2,0 1 3,3-2-17,-3 0-7,1-1-2,-3-3-18,0-2-9,0 0-6,1-1-16,-3-3-8,2-2-12,-2 1-12,0-5-18,0 0-39,-2-1-183,2-4 142</inkml:trace>
  <inkml:trace contextRef="#ctx0" brushRef="#br0" timeOffset="5884.6378">4967 4303 914,'-6'-2'-30,"6"2"4,-8-2 1,8 2 5,0 0 7,-6-4 2,6 4 4,0 0 1,0 0 1,14-9-1,-4 5 3,5 2-7,0-4-17,4 5-26,1-5-47,-2 0-95,2 1 66</inkml:trace>
  <inkml:trace contextRef="#ctx0" brushRef="#br0" timeOffset="6248.1972">5691 4250 544,'-6'6'5,"4"-5"1,2-1-6,-5 4 2,5-4 4,0 6 9,0-6 11,5 7 6,-1-1-7,4-2 1,5 2-1,2-3-2,4 3-2,6-2 2,5 2-5,2-2 4,8 0-5,4-1-5,3 1 5,2-2-5,0 0 0,3-2-2,-1-2-2,0 2 0,6-4-1,-8 2-3,-2-1 0,-1-1-6,-1 0-4,-3-2-5,-4 2-5,-5-2-7,-3 3-6,-4-1-8,-3 2-7,-1-2-8,-8 2-8,1 1-5,-5 1-1,-1-3-111,-3 3 60</inkml:trace>
  <inkml:trace contextRef="#ctx0" brushRef="#br0" timeOffset="6795.2323">6694 4278 440,'-4'-4'-23,"-2"3"16,2-3 9,-2 0 3,2 0 5,-2-1 3,0-1 3,2 2 3,0-2 4,0-2 4,2 5 3,-2-3 3,-1 0 4,3 0 0,0 3 7,2 3-1,-4-10-3,2 7 7,-1-1-3,3 4-9,-2-6-1,2 6-9,0 0-2,0-5-4,0 5-1,0 0-1,0 0-2,20 0-1,-20 0 5,18 3-9,-6 1 2,2-2 0,1 0-2,2 2-3,2-1 2,-3 1-2,4-2 0,-2 2-3,0-1 1,1 3 1,-5-2-3,2-2-2,-4 2 5,0 0-2,-2-3-1,0 3 3,-2 0-2,-1 0-1,-3 0 5,-2 4 0,-2-3-1,0 3 3,-4 0-2,2 1 1,-5-2-1,1 1 0,2 2 0,-4 1-1,-2 1-1,0-1-4,2 3 4,-3-3-1,0 4-3,-1-2-4,3-1 8,-1 1 4,-1 0-10,2-1 0,1-3 13,2 1-4,0-3-4,0 3 4,1-4 11,-2 0 4,3-1 7,0 1 11,2 0 6,-2-5-1,4-1-8,0 0-1,0 0-5,0 0-2,-11-9-2,11 2 0,-2-3-3,0-4-3,2 3 2,-2-6 0,0 0-7,0-1 4,0 0 0,0-1 2,-1 0-8,1-1-2,-2 3 3,2 0-4,0 0-9,-1 4-11,1 1-19,0 1-22,2 1-33,0 1-23,0 3-9,2 0-14,0 0-25,1 3-55,-1-1-190,2 0 93</inkml:trace>
  <inkml:trace contextRef="#ctx0" brushRef="#br0" timeOffset="7581.3575">7215 4037 1023,'0'0'-39,"9"-2"-6,-9 2 7,0 0 12,12 7 12,-8-3 4,1 3 9,1 3 3,1 1 8,-1 5 1,0-1 5,0 2 0,4 4-3,-2 0-1,2 2 0,-4 0 2,3-1-5,2-1 4,-3 3-5,3-6-2,-3 4 0,-2-7 4,0 2-2,2-4-4,-2-1 2,-2 1 3,0-4 7,0-1 5,-2-1-2,-2-1 5,2-2-1,-2-4 4,0 0-3,0 0 3,0 0 6,0 0 3,-18-13-8,11 1 1,0-1-2,3-2 1,-2-3-2,2-4-2,0-1-4,-1-2 2,1 1-5,2-5 3,0 4-4,0-2-4,2 1 2,2 3-2,-2-2-5,4 1 2,0-1 0,1 4-5,3 2 1,-2 2-4,5-1 0,2 1-1,-1 4 1,3 1 3,0 5-4,2 1-1,0 4-3,0 0-2,-1 4 5,2 2-9,-1 4-1,-3 1 2,-1 0 0,2 5 1,-5 2 0,1-4-6,-4 6 8,-1-3 2,-4 2-1,0-2 7,-4 2-6,-2-1 4,0-1-1,-3 0-1,-2-1 5,-1-1 0,2-1 2,-3-3 3,-2 0 9,3 1-8,-1-4 6,1-1 2,-1-1 2,0 0-4,3-2 0,0-2-1,8 0-5,-14-2-2,14 2-3,-6-6-5,6 6-4,4-9-5,3 5-1,2 0-4,3 1-1,3-2 0,4 1-12,2 4-1,1 0-1,-2 3-4,6 3-7,-1-1 5,-1 5 2,-2-1-2,2 1 3,-5 3 6,0 0-1,-2 0 1,-2 1 7,-6-3 14,-1 1 4,-2 1 5,-4-3 19,-4-1 7,-2 1 7,-4 1 5,-3-4-4,-2 2 4,-4-2 5,-2-1-7,0-3-5,1-1 1,-4 1-7,1-2-10,0-1-13,2-1-31,-1-2-30,4-2-30,-4-1-58,6-4-297,-1-1 49</inkml:trace>
  <inkml:trace contextRef="#ctx0" brushRef="#br0" timeOffset="9347.1965">5256 4825 220,'0'0'52,"-12"-5"-10,12 5-10,-2-6 3,2 6-4,0 0-1,-2-6 0,2 6-2,-2-4 4,2 4 4,0 0-5,-2-5 4,2 5-6,0 0-6,0 0-6,0 0 0,0 0-4,0 0 0,0 0 0,0 0 3,-6 11 3,4-1-7,2-1 3,-2 3-1,0 3 1,0 2 7,2 3-4,0 4 3,0 2-4,2 5-3,-2 1 2,0-2-2,2 9 3,0-1-7,0-2 0,0-4 4,2 4-4,-4-3-4,2-2 2,0-3-6,0-1 4,0-3-1,-2-3 1,0 0 2,-2-2 1,2-2 2,-2-1 8,-2-1 1,0 0-6,-4-1-3,-1-3 2,-2-2-1,-1 1 0,-1-2 1,-2-1-1,-2-1 2,-1-1-6,-6 0 3,1 0 0,-5-1-4,-2 0 0,-3 2 2,-9 1-4,-10 4-1,-5 1-1,-17 5 1,13-3 2,8-3-4,2 2-2,5-1 2,6-1-1,1 1 2,3-1-1,2 0-1,1-1-3,3 1 4,4-1-4,3-1 2,2 1 3,2-1-6,2-1 0,2 1 8,1-1-7,1 0-2,0 1 5,2-1-5,1 2 3,2-3 2,-1 3 2,2-5-3,1 3-3,0 0 1,0-1-1,0-1 5,1 0 1,0 0 2,1-3 6,0 3 5,2-2 2,-2-1 10,2 1 5,2-4 2,-4 6 7,4-6-2,-7 6 3,7-6-8,-2 4 4,2-4-5,0 0-3,-6 4-3,6-4-2,0 0-1,-4 3-5,4-3 1,0 0-5,0 0 1,0 0-4,0 0 1,-7 2-2,7-2 0,0 0-3,0 0-1,0 0-2,0 0 1,0 0 3,0 0-8,0 0 0,0 0 0,-6 2-3,6-2-1,0 0 0,0 0-1,0 0-3,0 0-3,0 0 0,-7 2 1,7-2-1,-2 6 0,2-6 5,-4 6-3,0-1 3,0 1-4,0 1 5,0-1-2,-2 2 0,4-1 2,-2 1 0,0 0-2,0 1 1,2-1-1,0-2-2,-2 3-10,2-2-2,0 2-10,-1-4-16,1 2-3,-2-1-14,4 0-7,-2-2-1,2 1-7,0-5-7,0 0-15,0 0-30,0 0-246,0 0 112</inkml:trace>
  <inkml:trace contextRef="#ctx0" brushRef="#br0" timeOffset="10086.3071">4072 5620 927,'0'-4'-69,"0"4"11,0 0 2,-4-6 13,4 6 8,0 0 6,0 0 8,0 0 4,-11 11 8,7-3-2,2-1 6,-3 3 1,3 1 3,0 3 1,-2 1-2,2 1 6,0-1 4,-2 0 3,2 2 2,0-2 3,0 2 4,0 1-2,0-1 2,-4-2 2,4 2-1,-2-2-3,2 0-2,-2 3-1,0-5-1,0 2 5,2 0-6,-3 0 3,1-3-5,2 1 1,-2-3-1,2 1-5,-1-1 0,1-2 2,2 1-4,-2-1 4,2-1 0,0 1-4,0-1 2,0 2-2,4-4 4,-1 1-4,1-1 2,2-1-5,1 0 2,3 0-2,0-2 1,6 1 7,2-3-10,2 3 4,5-3 2,-1-3-4,5 3 1,1 0 2,-1-2-1,0 2-3,1-1 2,-2 1 4,-3 0-6,-1-2-2,-1 2-1,-4 0 4,0 0-3,-5 0 0,2 0 2,-2 2 0,-1-2 12,-4 0 2,1 1 4,-1-1 1,-1 0 1,-2 2 4,-6-2 9,9 3-8,-9-3 0,0 0-2,2 5 1,-2-5 2,0 0 10,0 0-2,0 0 4,-23-8-1,16 3 5,1-1-8,-2-1 2,-1-3-5,-2-1-1,1-3-1,0-3-4,-2-2 2,2-4-8,0 0 1,-3-5 6,-2-1 3,0 3-2,3-1-1,-4 0-3,2 0 4,2 5-7,-4 1-5,2 0 2,-3 2-2,-1 4-3,0-1-10,-4 3-8,1 1-6,3 3-9,-4 1-14,6 3-20,-2 1-34,6 2-22,-1 2-41,0-2-94,0 4-157,1 0 87</inkml:trace>
  <inkml:trace contextRef="#ctx0" brushRef="#br0" timeOffset="11126.6072">2495 6709 1097,'-2'-4'-18,"-2"1"9,4 3 1,-4-6-1,4 6 5,0 0-6,0 0 4,-9 9-3,7-1 5,2 0-1,-3 3 9,3 2 7,0 5 4,0 1 2,0 2-3,3 0 0,-1 5-1,0 3 3,1 1-1,1-1-5,-2-1 3,2 1-3,0-3-5,0 1 4,0-2 4,0-2-9,1-4 0,-1 2-5,-1-4-1,1 0-1,0-2-4,0-1-3,-2-3 1,0 0-3,0-1-3,0-1-3,1-1-6,-1 0-18,-2-3-24,0-5-34,0 4-204,0-4 179</inkml:trace>
  <inkml:trace contextRef="#ctx0" brushRef="#br0" timeOffset="11531.5446">2362 6751 800,'-4'-17'-31,"1"0"10,-1 3 6,2 1 7,2 0 1,0 1 1,0 1 2,2-3-3,2 3 4,1-3 2,1 3 5,2 0 4,0 2 1,6-1 0,-2 2 3,5 2-2,0 3 0,4 3 8,1 0-4,2 3 3,2 3 0,2 4 0,1 3 3,-1 2 0,-3 2-2,1 2 3,-3 4 7,-2 0-2,-2 4 1,-4 2 10,-2-1-7,-5-1 5,-2 0-4,-4 3-4,-2-2 8,0 1-2,-4-2-1,-2 1 0,-4 1 2,-3 0-7,-4-1 0,0-3 3,-5 1-9,0-2-1,-4-2-1,-1 1-2,-1-2 0,0 0-6,3-2 0,-1-2-1,4-2-17,2-3-1,1-1-18,5 1-7,1-3-8,0-1-14,3-1-16,-1 1-3,4 0-18,3-3-30,4-1-222,0-2 143</inkml:trace>
  <inkml:trace contextRef="#ctx0" brushRef="#br0" timeOffset="13110.8073">3185 6797 859,'-6'-10'-49,"-3"2"14,1 3 8,-3-1 4,3 2 8,-3 3 1,-2 1 7,1 0 4,-1 3 7,0 3 2,-1 1 4,1 3 2,2 4 2,-2 1 2,3 4 0,0 0-1,0 2-2,4 2-2,2-5-1,2 4 4,2-1 5,0-3-2,0 2 0,2-3 0,2-2-3,2 0 7,2-1 4,-2-3 3,2-1-2,2-3 7,1-3-7,0 0 3,0-3 3,1-2 2,-2-1-3,6-2 0,-6-4-1,2 1 4,0-3-2,-2-1-4,-2-1-1,1-3-4,-5-2 4,0 0 0,0 0 1,-4-2-2,0 0-2,-2-1-4,0 4-2,-2-4 5,0 3-5,0 0 10,-1 2-7,-1 2-2,2 1 0,2 1-3,-2 1-1,2 1-4,-1 1-4,1-1-1,0 3-5,2-2 3,2 0 2,3 1-1,1-1-3,4 1 1,3-1-2,2-1 4,0 3-5,1 0-1,4 0 0,1 3 3,-2 1-1,4 0 1,-1 4-3,-2 2 1,2-1-1,-3 5 3,1 2-1,-2 1 1,-2 0 2,-2 1-4,-4 1 4,-2 1-2,1-1-3,-5 2 9,0-2-4,-4-1 0,2 1 0,-4-3 6,0 1-4,0-1 4,-4-3 1,2 1 0,-3-1 1,1-3-3,0 0 2,-1-2-3,7-2 3,-13-2-5,13 2 3,-10-9-1,8-1-3,2 0-2,0-3-4,0-6 2,4 0-1,4-2 0,1 0 0,2 0-2,-1 1 1,3 0-5,1 1 1,2 4 1,0 0-4,2 2-1,-2 3-3,-1 4 2,0 2-2,0 3 3,-1 2 0,2 1 2,-4 4-2,1 0 2,-3 1-1,1 1-4,-2 1 4,-3-1 4,0 2-2,0-5-1,-2 5 6,-2-3-3,3-1 2,-2 0 13,-1 0 2,-2 0-6,0-6 5,-2 5-4,2-5-1,0 0-1,0 0 1,0 0-2,-8-15-1,10 7-2,-2-1 1,3-3-2,2 1 0,-1-3 1,0 1-4,4 0 2,-2 0 0,3 1 2,2 0-2,-3 3-4,3-1 0,-1 3 3,0 3-5,2 0 6,-4 2 0,2 2-4,-1 4 3,0 0 2,-1 2-5,-2 0 3,0 3 1,-1 1-4,-1-1 1,0 4-4,0 1-3,-2-1 0,1-2-3,1 3-1,-2-1-6,3-1-2,-1 1-5,0-4-8,0 3-3,0-5-1,2 1 0,3-2 2,0 0-3,-1-3 10,2-1-5,3-4 4,-2 0 1,0-1 3,1-3 3,0-2 2,2-1 9,-4-1 8,0-3-7,-1 0 4,2-3 11,-5 1 9,3 0 10,-3-2 14,-2 2-4,-2-3 4,0 3 6,0 2 2,-4-1-3,2 5-6,-2-3-6,-2 3-4,2 1 2,-2 3-8,-1 2-4,5 3-1,0 0-1,-16 8-1,9-2 3,3 4-5,-3 1-2,3 2-1,0 0 1,0 3-5,2-1-5,0 2 0,2-4-3,0 1-3,0-3 0,2 1-4,-2-3 2,4 1 2,-2-3 2,2-1 4,0-2-4,3-2 3,-7-2 0,15-4-3,-7 2 1,1-4 8,-3-1-6,4 1 2,-3-2 0,4-1 5,-5 1 7,0 3 1,0-3 5,1 2-2,0 0-3,-3 1 0,0 1-3,0 0-3,-2 1-2,-2 3-4,6-4 1,-6 4 2,0 0-2,0 0 0,11 11 4,-7-5-1,-2-1-6,2 1 2,1 2-2,-1-3-1,3 3 0,-1 0 1,-2-3-1,4 1 1,0-2 0,2 0 4,-2 0-4,0-2 1,1-2 4,-9 0-2,19-6-4,-8 2 14,-1-2-5,0 1-5,4-3 4,-4 0 13,0-1-5,-1-1-2,2 1 5,-1-1-1,-3 3-2,-1-1 4,-2 2-3,2-1-1,0 1-4,-1 2-1,-2 0-4,1 0 1,0 1-3,-4 3-1,0 0 0,0 0 1,0 0-7,12 6-3,-12-6 7,6 9-15,-4-5-4,3 2-5,-1-3-7,-1 1-10,1 1-11,0 0-13,0-1-9,2-1-14,-1 1-11,1-2-12,0 0-20,-6-2-27,0 0-189,18-4 138</inkml:trace>
  <inkml:trace contextRef="#ctx0" brushRef="#br0" timeOffset="13265.9908">4535 6488 883,'-4'-11'-24,"-2"0"19,0-1 5,-3 0 11,5 1 3,-3 1-3,1 3 4,0-1-5,2 1 0,-1-1-4,-1 2-4,4 2-16,-2 1-10,4 3-17,0 0-20,0 0-28,0 0-151,-6-2 82</inkml:trace>
  <inkml:trace contextRef="#ctx0" brushRef="#br0" timeOffset="13644.5486">4474 6397 664,'0'0'6,"6"3"-2,-6-3 1,7 4 5,-1-2 8,0 2-3,1 0 7,0 0 2,1 2-3,4-1-3,-1 2 1,0 3 9,1 0-2,3 1-5,-2 1 4,0-1-8,-3 1 0,2-1-1,0 0 1,-2-1-3,-2-1-5,-1-1 10,-1 0 1,0-3 5,-3 1 0,-1 0-9,-2-3 2,0-3 1,0 0 2,-7 8-2,7-8 2,0 0 7,0 0 1,-13-11-8,11 3 9,0 0-8,2-3-4,4-4 4,1-1-5,3 0 1,3-4 1,4 1 1,-1 1 0,8-3 0,1 1 4,0 1-3,2 2 4,3 2-6,-4 4 4,1-1-1,-2 4-6,0 3 3,-1 1-3,-4 2 1,2 4 1,-3 3 0,-5 3-1,2 2-7,-8 3 1,0 2-11,-4 2-15,-2 2-14,-2-1-7,0 3-26,-4 0-18,-2-2-23,2-2-26,-2-2-55,2-2-204,-3 1 99</inkml:trace>
  <inkml:trace contextRef="#ctx0" brushRef="#br0" timeOffset="14485.0998">7823 4829 950,'2'-4'-72,"-2"4"7,4-4 9,-4 4 11,4-4 15,-4 4 11,0 0 7,0 0 6,0 0 0,0 0 8,0 0 7,0 0 6,4 14 9,-6-4 2,4 1 11,-2 6-3,0 4 5,3 3 8,-1 7-8,2 5 9,-2 3 0,0 2-6,0 5 2,2 4-2,1 1 2,1 2 7,3-1-5,1-1-4,0 1-7,4-3 1,0-3-6,-1 0-1,2-4-3,0-2 0,-1-6-3,0-2-5,-2-1 2,2-4-11,-3-5-13,0-1-20,0-2-14,-3-3-20,-2-1-7,2-4-26,-3-3-39,0-2-265,-1-5 94</inkml:trace>
  <inkml:trace contextRef="#ctx0" brushRef="#br0" timeOffset="15169.4937">7886 4859 1007,'-8'-15'-31,"0"0"18,-4 3 5,4 1 14,0 1 5,-3 3 6,1-2 11,1-1 2,-2 2 2,1-1 14,0 1-4,1 2 0,0 1-1,3-1-12,0 2 0,-1 0-7,1 2-1,6 2-8,-15 4 1,9 2 1,-3 4-7,1-1-1,0 6 9,-4 3-6,4 2-1,-2 5 2,-1 0-9,-1 3 8,1 3 3,-2 1-4,-1 1-6,0-1 2,2 0 7,-3-1-7,0-1 2,3-1-4,-3-3 3,0 1 0,2-6-3,1-2 3,-1-2-6,0 1 1,3-7 3,1 3 3,3-5 1,0 0-3,-1-1 3,1-1-6,3-3 3,3-4-5,0 0 5,0 0-5,18-1 3,-1-5-5,1 0 3,6 0-4,4 0-1,7-1-3,1-1 12,0 1-22,3-1-1,-1 2 1,-7-1-1,1 3 3,2 0 0,-4 0-3,1 2 2,-3-1 1,0 3-6,-5-2 6,0 2 0,-4 0 2,3-2 1,-6 2 8,1 0-9,-4 0 3,2 0 11,-5-2-1,2 2 6,0-2 4,-4-2-6,2 0 10,-1 1-4,-3-3 14,1-2-7,-1 1 3,-2-3 4,0 1-7,-1-3 4,-1-1-4,-2-1 8,-2-3 2,-1-2-2,1 2-1,-6-6 3,2 2-5,-8-1-3,2-1 0,-7-2-4,-2 2 0,-2 0-2,-5 0-1,0 2-5,1 0-2,-1 5-17,3-2-27,4 5-26,0 3-31,2 1-28,2 1-31,-3 2-280,4 4 55</inkml:trace>
  <inkml:trace contextRef="#ctx0" brushRef="#br0" timeOffset="17088.2899">7416 6338 1106,'3'-10'-53,"-3"0"14,0-1 8,-3 1 7,1-1 8,-2 2 6,-1-5 5,-1 3-2,-2 1 9,0-1-2,-1 1 3,-2 1 2,-1 3-2,-1-1-1,2 3 0,-1 2 1,-1 2-4,1 2 1,-4 2 1,2 5 0,1-1 1,-2 5 6,2 4-3,-1 3-1,3 0 0,0 3 3,3 4-1,2 0-1,2 1 1,2 2-4,2 1 4,2 1-2,2-1 0,4 1 3,4-1-4,6-3 2,1-1-3,4-4-2,4-4-3,5-4-5,2-3 0,1-5 4,-2-3-2,1-2-1,2-4 3,0-4-4,0-1 4,-3-3 2,-1-1-2,0-3 0,-9-1 1,3 0-1,-7 0 3,0-1 2,-4-1 0,-3 0 4,-3 4 4,-4-2 2,-1 1 7,-4 3-2,0-1 1,-4 3-1,-1-1-2,-2 3 3,1 1-10,-2 2 4,1 1-2,-1 3-1,8 0-2,-15 1 1,8 5-2,1 0 0,2 3 4,0 0-3,2 3-8,2 0 5,0 1-1,2 0 1,2 3 2,4-3-4,1 0 5,0 1-2,1-3 3,3 0-3,-1-1 7,4-3-5,-2-1 1,1-2 0,0 0 0,0-4-3,1-4 9,2 0-4,-4 1 7,4-5-1,-6 0 8,1-1-2,-1-1 1,-1-1 2,-2-3-2,-3 1 1,0-2-5,-4 1 2,0-1-4,-2 2-6,-2-2-9,-2 1-18,2 1-20,-2 0-23,0 3-30,-3-1-51,1 3-245,1 2 103</inkml:trace>
  <inkml:trace contextRef="#ctx0" brushRef="#br0" timeOffset="17425.3565">8212 6393 1016,'-4'4'-11,"4"-4"8,-5 3 1,5-3 0,0 0-1,0 0 6,0 0 4,0 0 0,26-13 0,-18 10-1,5-2-3,0 0 7,2 1-6,1-2-11,4 2-12,1-1-25,-2 1-35,0-2-61,1 0-117,-2 3 225</inkml:trace>
  <inkml:trace contextRef="#ctx0" brushRef="#br0" timeOffset="17948.9423">8783 6208 668,'5'-4'-10,"-5"4"8,7-5 1,-7 5 4,4-6 2,-4 6 7,4-4 5,-4 4 2,2-4 0,-2 4 5,0 0-5,0 0-3,0 0-5,0 0 0,0 0 0,-10 19 3,5-7-2,3-1-1,-3 3 1,3 1-2,0 2-1,0 0-2,2 2 1,2-2 3,0 2-6,2-1 3,1-3 2,4 0-4,-1-2 4,2 1-4,1-5 2,2 1 1,2-4 2,1-3-3,2-1 0,2-4 3,0-1 6,1-3-8,0-2 5,0-3 7,-1-1 1,-2-1 0,-1-3 13,-2 0-5,0-2 3,-3 1 5,-3-2-2,-2 2-2,-3 0-2,-4-1-6,0 2-1,-6 0 2,-4 1-11,0 2 1,-5 0 0,1-1-11,-4 3 5,4 1-11,0 3-7,-2-1-15,2 2-16,1 2-16,4 2-16,-2 1-20,3-2-22,0 3-44,4-1-169,4 1 159</inkml:trace>
  <inkml:trace contextRef="#ctx0" brushRef="#br0" timeOffset="18391.3147">8979 5784 912,'-7'-27'-2,"1"4"11,-1 2 3,3 2 2,-2 2 4,1 1-3,-1 1 6,2 0 9,-2 1 2,2 3 5,0 1-2,-2 1-6,4 1-4,0 3-10,-2 3-3,4 2 2,0 0 19,-4 17-14,4-4 4,0 6-2,2 4 5,0 4 0,2 1-3,3 9 0,2-1-2,1 0-2,3 6 2,2 0-5,-3 0 3,3-2-4,-1-4-1,2 4-1,-4-8 4,3 1-7,0-1-5,0-1-15,-3-3-11,6-1-21,-4-3-17,1-4-23,2-1-24,2-8-39,0 0-239,0-5 105</inkml:trace>
  <inkml:trace contextRef="#ctx0" brushRef="#br0" timeOffset="18769.6901">9571 6033 1028,'-4'-13'-33,"-1"1"3,1 1 5,0 1 2,0 1 3,-2 1-1,0 2 2,-2 1 8,0-1 1,0 4 7,0 0 1,8 2-2,-20 4 3,8 3 8,1 1 3,1 3 3,-1 1 0,0 5-6,1 0 5,2 2 3,-2 3-2,4-2-1,0 3 1,2 0 0,2-4-1,0 0 1,2 0-4,0-2 2,2 0-2,0-1 3,4-3 1,0-2-1,1-1 7,2-4-2,1-3-9,0 1 9,1-4-1,2-2 2,-3-1 5,5-3 6,0-2 0,0 1 11,-3-5-2,4-3 4,-2 0 1,-1-1 4,-3-1-1,1-2-4,-2 2 1,-5 0-4,-2-2-7,-2 3 1,-2 0-9,-2 1-15,-3-1-15,-1 5-24,-5-1-29,0 5-16,-3 1-35,0 0-41,-2 2-281,0 0 60</inkml:trace>
  <inkml:trace contextRef="#ctx0" brushRef="#br0" timeOffset="20378.7822">9621 5854 1034,'6'9'-89,"-6"-9"18,0 0 12,0 0 15,0 0 11,0 0 15,0 0 14,0 0 11,0 0 13,0 0 8,0 0 11,0 0 3,0 0 2,0 0-12,0 0-1,0 0 2,-4 6-7,4-6-8,0 0 0,0 0-4,0 0-1,10 4 0,-6 0 7,-2 0-11,4 1 5,0 3-8,1 0 3,-1 3-3,3 0-2,-3 3 2,3-1 1,-3 0-5,4 2 3,-2 1-2,2 1 0,-4-2 5,0 0-4,2-1 0,-1 1 5,-1-2-7,1 0 9,-3 1-7,0-4 0,-2 1 4,0-1-5,-2-3 11,2 3 6,-2-3 4,-2-1 5,0 0 1,0-3-1,2-3-1,-4 8-8,4-8 5,-9 0 3,9 0-3,0 0 0,-11-10-2,9 5-4,0-3-5,2-1 3,2-3-4,3-3-3,-1 0 3,3-3-6,5-2-3,1 0-5,-1 2-1,4-1-6,0 3-3,2 1-2,-2 2 1,-1 3-2,2 3-1,-2 1 2,-3 4-1,2 4-5,-2-1 6,-2 4 10,-1 2-9,-1 3 8,-1-1-7,-3 5 5,2-1 3,-1-2-2,-3 1 1,0-1 1,0-1 1,0 0 6,-2-1 10,2-2 7,0 1 9,-2-2 2,0 0-1,0-6-3,-2 7-3,2-7 2,0 0-4,0 0 1,0 0-2,0 0-1,-10-13-6,12 3 0,0 1-2,0-7-1,4 1-2,0-2-3,4-4-3,0 0-5,2 0-3,1 2-2,-2 0-4,1 2-3,-1 0-6,-1 5-3,4 1 3,-4 1 0,2 5 4,-3 1-3,2 2 3,-3 4-1,-2 2 8,3 3 2,-3 5-3,-2 1 1,0 2 0,-1 0 1,-3 5-2,0-1 4,0 0-3,0 2-3,0-2-6,0 0-8,2 0-8,-2-2 1,0 0-12,2 0-2,0-4-1,3 1-5,-1-4 2,0-1 0,2 0 7,2-3 5,4-2 0,-2-2-2,2-2 3,3-2 1,0-2 5,2-2 1,3-5 5,0-2 2,1-2 0,5-4 1,-3-5 6,0 2 3,-1-3 9,-3 0 11,-3-2 7,-2 7 4,-2-3 4,-6 2-3,0 3 0,-4 2-2,-2-2-1,-2 5-2,-2-1-1,-2 3-5,-2 2 3,-1 1-2,0 4-7,1 2 4,-2 2 0,-1 4 1,-1 2 1,-2 3-3,2 1 0,0 3 2,-2 3-3,2-1-2,1 4 1,1-2 4,1-2-2,3 2-1,-1-1-4,3-3 3,2 0-1,-2-1 4,4-1 3,-2-3-6,4 1 2,0-3-3,0-2 3,4-3 0,1 2-3,-7-3 3,17-6-4,-7 0-1,1-1 3,1-1-1,2-2-4,-4 1 7,2 1 0,-1-1-5,-2 3 3,-3-1-4,2 3 2,-1-2-3,-1 2-1,0 2 3,-6 2 0,0 0-3,9 7 3,-7-2-1,1 2 0,-1 1 1,-2-1-1,2 3-1,-2-1 2,0 1-2,2 0 5,0-1-4,0-2 0,0 1-5,2 0-3,0-3-4,2-1-3,6-2-5,-2 1-3,2-3 0,1-5 3,4 4 4,0-5 0,1 0 1,-4-1 6,1-3 5,2 0 3,-5 1 8,3-3 5,-3 1 8,0 0 16,-2-1 12,-2 0 4,-1 3 2,-3 0 1,1-1 4,-1 1-4,-2 1-6,0 2-6,0-1-7,-2 3 1,0 4-7,0 0-4,0 0-1,0 0-1,0 0-5,0 0 2,-13 15-4,13-5 1,-2-1 0,2 1-5,2 1-2,1 1-9,-1-1 0,2 3-7,0-3-10,2 0-20,3-1-10,-3 1-12,2-3-8,1 1-11,2-3-15,-3 0-13,2-2-25,-3-3-217,2 1 140</inkml:trace>
  <inkml:trace contextRef="#ctx0" brushRef="#br0" timeOffset="20534.3554">10900 5827 846,'-4'-25'-52,"2"4"9,-2 3 11,-1 0 4,1 5 6,2 1 0,0 1 3,-2 4 7,4-3-3,-4 2 0,4 2 0,-2 1-3,0 1-7,2 4-11,-5-4-19,5 4-94,0 0 51</inkml:trace>
  <inkml:trace contextRef="#ctx0" brushRef="#br0" timeOffset="20954.1592">10896 5745 409,'6'4'10,"-1"0"2,-1 0 3,2-1 6,1 3 10,-1 0 7,-2 3 4,0 1 2,0-1 6,0 7 0,-1-1-5,0 2 2,-3 2-2,-3 0-3,3 2-3,-3-2-3,3 4-2,-2 0 1,0-2-1,0 0-8,2-2-5,-2-2 5,2-1-6,-2-1 3,2-4 2,2 0 14,-2-1 11,0-2 14,0-1 1,0-1-6,0-6-8,4 2-3,-4-2-6,10-10-2,-4 2-6,2-3-3,0-4-4,5-4-4,0-2-3,2-4 1,1-2-1,2 1-7,-2 1 0,2 0-2,-4 6-4,-1 2 6,1 2-7,2 2-7,-4 5 5,3 0-2,-4 6-1,1 4 1,-1 2 2,-1 4-1,-1 3 1,-2 3-4,-1 2 3,-6 4 0,0 2-22,-2 3-10,-2 2-11,-5 2-17,2-1-9,-3 2-14,-3 3-19,-1-5-18,-2 1-26,-4-2-52,-2-2-178,-1-3 113</inkml:trace>
  <inkml:trace contextRef="#ctx0" brushRef="#br0" timeOffset="21592.5347">8928 6206 1006,'2'-6'-29,"-2"6"3,0-5 7,0 5 6,0 0 1,-4-6 8,4 6 8,-4-4 0,4 4 4,-8-4 3,8 4-3,-6-2-1,6 2-1,0 0 0,-20 5 3,11 0-5,-2 3-2,-1 3-3,1 1 1,-1 3 0,-4 2-9,6 4-9,0 0-15,-2 0-17,6 0-28,-4 0-49,6-4-97,-1-2 77</inkml:trace>
  <inkml:trace contextRef="#ctx0" brushRef="#br0" timeOffset="22244.1643">7692 6466 563,'0'0'-25,"0"0"4,12-10 5,-6 6 10,5 0 7,2-2 1,2 0 1,1 3-2,2-3 2,0 3-1,2-1 0,1 2-8,0 2-13,-2 0-32,0 0-97,-2 0 51</inkml:trace>
  <inkml:trace contextRef="#ctx0" brushRef="#br0" timeOffset="22856.322">8538 6742 501,'0'-12'53,"0"4"12,2-1-1,-2 1-3,0 0-6,2 1-7,-2 1-3,2 1-7,-2-1-3,0 0-5,0 6-3,5-6-4,-5 6 0,0 0 0,12 2-8,-5 4-2,1 2 3,1 1-5,1 2 2,-2 5-3,2-1-3,-2 0 7,2 5-8,-4-1 2,5-1 3,0 0-5,0 1 2,-3 0-5,0-2-3,0 0-2,2-4-10,-4 2-8,2 1-10,0-5-9,-1 1-12,-1-1-9,1-1-13,-1-3-17,2-1-32,-3-2-128,3-2 231</inkml:trace>
  <inkml:trace contextRef="#ctx0" brushRef="#br0" timeOffset="23095.5963">8987 6645 697,'2'-12'26,"-2"4"10,0 1 6,0 3-5,0-2-8,2 1-2,-2 5-7,0 0 4,2-4 4,-2 4 5,0 0 0,0 25 1,-2-12-3,2 6-2,0 2 1,2-1-4,-2 7 2,0 0-10,4-2 2,-2 3 1,0-3-6,0 2 1,4-2-3,-4 0-5,2-3-10,0-1-12,0-2-12,-2-2-16,2 1-9,0-3-18,-2-2-18,0 1-26,1-5-199,-3 1 171</inkml:trace>
  <inkml:trace contextRef="#ctx0" brushRef="#br0" timeOffset="23406.779">8524 7060 856,'0'0'-2,"-16"1"-2,16-1-1,-8 3-2,4-2 2,4-1-1,-2 10 2,2-4 3,4-1 4,0 3 3,0 0-1,7 3 3,0 0 0,3 3-5,3-1 6,3 0-4,0 1-1,2-1 1,5 0-5,1 3 7,2-5-8,-1 1-12,-1-5-17,-1 1-19,-2-2-34,-1-5-159,-3 1 239</inkml:trace>
  <inkml:trace contextRef="#ctx0" brushRef="#br0" timeOffset="23917.787">8403 7092 627,'-16'-2'-32,"16"2"5,-4-2 0,4 2 5,0-6 4,0 6 8,12-7 7,-4 3 5,2-2 5,5 2 3,2-1 4,4-1-1,3 1-1,3-1 2,0 0-2,5 0 6,5 0 10,0 1-1,3-1-3,3 0-3,-3 2 2,2-1-7,-1-1 0,-1 2-4,-2-2 0,-6 3 0,1-3 2,-3 0-5,0-1 2,-1 1 0,-1-2-6,-2 1 4,-1 1-2,-2-2-1,-2 1-2,-1 1 0,-4 0 0,-1 0 1,0 3 2,-2-3-2,-3 4 0,0-2 2,0 1 6,-2 1-1,0 0-3,0-2 4,-1 2 2,-7 2-5,11-4 3,-5 2 1,-6 2-3,11-2 1,-11 2 2,6-1-6,-6 1-1,6-2-2,-6 2 3,0 0 2,8-2 7,-8 2-2,0 0 12,0 0-2,0 0 3,0 0 15,7 7-3,-7-7 6,-7 16-4,3-5-2,-6 5-6,-3 2-1,0 3-6,-8 6 0,-5 4-12,-3 3-16,-3 0-21,2 2-33,-1-1-49,-1-1-82,0-1-209,5-3 95</inkml:trace>
  <inkml:trace contextRef="#ctx0" brushRef="#br0" timeOffset="25403.2677">8807 7433 990,'0'0'-60,"0"0"3,0 0 11,-2-8 9,2 8 8,0 0 7,-2-5 10,2 5 1,0 0-2,0 0 1,-4-4 1,4 4 0,0 0 4,0 0-4,0 0 3,0 0-1,0 0 2,0 0 1,-2-6 2,2 6 0,0 0 4,0 0-3,0 0 7,0 0-3,10-4 4,-10 4-1,14-2-1,-5 2 1,0-1 1,3 1-2,-1 0-1,4-3 1,0 3 1,-1 0-7,4-1 4,2 1 0,2-2 2,-1 0-2,1 0 3,-2 0-4,4 0-1,-5-2 0,1 2 3,0-2-2,-2-1 1,-2 1 2,1-3-1,-3 1 8,1-2 5,-2-1 11,-3 1 1,1-3 5,-4-1 4,-1-1 4,0-1 11,-2-1-11,-2 0 2,0 0-3,-2 2-3,0-1-2,-2 1-8,2 1 1,-2 1-7,0 0-14,0 1-20,0 2-21,0 3-18,-2 1-28,0 2-48,-3 2-163,7 0 192</inkml:trace>
  <inkml:trace contextRef="#ctx0" brushRef="#br0" timeOffset="28931.7274">8024 8098 717,'0'-6'-43,"0"6"17,0-11 10,2 5 10,-2-2 17,2 1 2,-2-3 7,2 0 11,-2 1 5,2 0 6,0-1-5,-2 1 9,0-1 1,3 0 3,-3 3-1,0-2-12,0 1 14,0 0-3,0 3 2,0-3 0,0 2-2,-3 1-6,3 5-6,-6-6-5,2 4-2,4 2 1,-19 2-7,9 2-1,-4 3-3,2 3-4,-3 3-1,0 2-3,0 3-1,1 0-2,0 4-2,0 4 0,2 3 1,0 1-3,2-1 2,4-1 0,1 1-2,1 0-2,4 1 1,0-2 0,2 3 2,0-1 1,7 3 1,-1-1-6,3-1-2,4-1-6,-1-3-1,4-2-7,1-3-7,-2-4-2,4-3 3,-1-2-15,4-3-12,0-3-11,1-3-19,3-2-20,-6-2-32,4-6-245,-1 0 113</inkml:trace>
  <inkml:trace contextRef="#ctx0" brushRef="#br0" timeOffset="30867.4082">7901 8101 911,'2'-7'-78,"-2"7"15,0 0 11,0-8 5,0 8 10,0 0 12,0-5 1,0 5 7,0 0 4,0 0 3,0-6 6,0 6 3,0 0 5,0 0 3,3-8 4,-3 8 2,0-6 0,2 3 4,-2 3 4,4-9-1,-2 3 2,0 0 4,2 0 0,0 0 4,-2 1 1,3-1-1,-1-2 3,0 3-3,2-3-6,1 0-3,1 1 0,3-1-8,1-1 6,2-1-8,-2 2 1,3 1-6,0-1 7,0 2-5,-3 1 3,3 1-5,0 0-2,-3 2 2,-1 1 1,2 2-5,-1 1-2,-1 2 7,-1 5-4,-1 1 0,-2 1 4,-3 5-5,-4 1 2,0 2-1,-2 0-1,-5 4 0,1 0 2,-3 0-4,-1-2 6,-1 1-8,-1 1 0,-6 0-2,0 0-6,-2-2 4,2 0-1,-4-2-3,1-4 1,3 0 0,-2-3 3,1 1 0,0-2 1,2-2-3,2-2 1,-2 1 4,3-3 1,-2 1 0,4-2 2,-1-2 0,5-1 1,-3 2 3,11-3-4,-15-3 3,15 3 0,-8-1-5,8 1 2,0-6 4,0 6-5,0 0 4,14-8-4,-3 5-2,0 0 1,1 0 6,5 1-7,3 2 0,-2 0 3,4 2 1,-1 0 0,0-1 0,6 3 0,-1 2 0,2 0 0,-3-1-3,5 1 3,-5 2 1,5-3 0,-3 3-4,-2-2 1,3 0-1,-3-1-2,1 1 1,2-2 0,-4-2-1,0 0-5,-3 0-8,1-1-2,-4-1 0,2 0-3,-2-1 2,-3-1-1,3-2 6,-4-2-1,-2 2 3,2-3-2,-4-1 6,1 1-2,-3-5 1,0 2 1,-1-3 3,-1 0 3,1 0 3,-3-3 7,0 1-1,0 0 2,-4 0 1,2 1 7,-2 3-1,0 0 3,2-1-6,-4 3 4,2-1-3,0 2 2,0 1-5,-2-1-2,2 1-4,-2 1-1,2 6-2,-2-10 2,2 6-1,0 4 2,0-7 0,0 7-4,0 0 4,0 0-1,2-6 2,-2 6 1,0 0 0,0 0-6,0 0 1,0 0 2,4-4 7,-4 4-11,0 0 4,0 0 1,2-4-4,-2 4 3,0 0 0,0 0-1,0 0 1,0 0 6,0 0-7,0 0 1,4-4 5,-4 4-5,0 0-1,0 0-1,0 0 3,0 0-3,0 0 2,0 0-4,0 0-6,0 0-12,0 0-10,0 0-14,0 0-14,0 0-29,0 0-62,0 0-70,0 0 74</inkml:trace>
  <inkml:trace contextRef="#ctx0" brushRef="#br0" timeOffset="32542.865">8708 8159 581,'-6'-8'-3,"3"3"-1,-2 1 4,1 0 6,2-2 4,-4 2 7,2-2 6,0 3 5,-3-3-1,1 0 4,-3 3-7,1-3 4,-1 2-2,1 0-2,-2 0-2,0 3 0,0 1-5,-2-2 3,1 4-4,-2-1-3,5 5-1,-5 2 5,3 1 0,-1 3-5,0 1-1,3 2 0,0 0 3,2 1-1,1 1 2,3 0-5,-1 0-4,3-2 6,3 3 0,1-3-2,1 0 5,3-2-3,2-1-8,1-3 3,2 1 7,-1-2-6,3-3-1,0-1 5,-2-4-4,1 0-1,4-2 3,-4-4-7,1-1 3,0-2-3,0-5-4,-3-2 2,2-2-3,-4-1 2,-2-4 2,0 2-2,-3-2 6,1 0 1,-4 2 6,3 0 10,-5 4-8,2 0 6,0 2-4,0-1-2,0 5-3,-2 0-5,2 3 5,2 2-4,1 3 0,-5 3-3,8-3 7,-8 3-5,12 10 1,-5-5-8,2 5 3,-1 0-2,2 0 1,1 1-6,0-2-8,1 1-8,-1-3-9,0 3-7,0-2-1,-1-3 1,0-1-5,-2 2 1,2-4 3,-2-1 0,0-1 2,-8 0 5,15-5-1,-9 1 0,1-2 4,-3-1 2,0-3 3,1-3 1,-1 0 3,-2-1 2,0-3 0,2 0 3,-4 0 7,2 0 8,0-1 4,0 1 10,0 4 0,-2 1-2,0-1 0,2 4-6,0-1-2,2 3 4,-2 3-3,2 2 1,-4 2 3,0 0-3,16 11 0,-10 1-2,-1 3 6,1 2-3,1 6-3,-3 0-3,2 2 8,-2 0-6,1-1 0,-1 1 0,0-2-2,-2-4 1,0 0 4,0-2 4,-2-2 6,2-3 15,-2 1 11,2-1 9,-2-3 16,2-1-8,-4-3-3,0 1-9,0-2-3,2-4-2,0 0-5,0 0-1,-8-14-5,6 5-6,0-4 0,4-4-8,-2-2 0,2-2-1,2-3-5,2-2 1,3 1 5,0 0-12,1 3-2,0 1-5,1 0-2,2 1 1,0 4-5,1 0-1,2 3-2,-4 3-1,2 3 0,0 1-2,0 2 1,1 4 2,0 0-3,0 4-1,-1-2 3,2 3 1,-2 1-3,-1 0 4,0 0-1,-1 1 1,1-1-1,-1 0 9,-2-1-1,0-1-2,0 2 2,1-4-3,0 0 0,-1-2 9,1-2-2,1-2 0,1-1-6,-2-5 3,1-1 5,-1-1-3,2-5-5,-1-2 4,-1-2-4,-3-2 5,1 0-6,0-4 3,-5 3-19,-2-1 2,-2 2 2,0 2 0,-4 0 4,-1 0 1,-3 2-2,-3 6 0,0 0 0,-3 3 4,1 6 1,-2 2-3,1 6 3,-2 4-3,0 7 2,3 2 6,0 4-7,0 2 1,5 8-2,2 0 5,2 0-2,6 2-5,2 5 5,2-2 2,7 0 5,4 4-3,2-2-1,2-2 0,4 1 1,1-3 1,3-2 3,1 2 0,0-1-1,2 1-1,-1-1 3,-1-3-5,-5 4 2,-1-3 4,-6-2-4,-4-3 2,-4-1 2,-6 0 0,-2-4 1,-2 1 1,-4 1-4,-4-2 3,-1-2 4,-4-1-3,1-1 14,-3-4 1,0-4-2,2 1 6,-3-2 1,0-5 1,2 0-2,1-6 0,-4 0-1,2-3-2,3-3-3,-2-3 7,4-5-7,2-2-5,2-4-1,2-4-4,4-2 1,4-7-3,2-1-4,2-4 1,6-3-2,0 2-1,3-1-6,2 1-5,4 2 1,-1 0-1,0 4-4,4 0 3,-3 1 2,-1 7 1,-2-1 6,0 4-6,-3 0 3,-1 1 6,0 3-3,-4-2-2,-2 2 2,0 2 2,-4-4-1,0 4-5,-4 0 9,-2 0-3,-2 0-2,-4 0-1,-8-2-1,2 2-1,-2 3 5,-6 0-4,3 2 4,-1 3-3,0-1-2,2 5 4,-2 1-7,4 6 9,-1 4-4,0 3 6,2 7-3,1 5-1,1 3 3,2 3 0,3 0 0,4 4-3,2-1 4,2 1-4,2-1 4,7-3-1,0 0-1,3 0 6,6-3-4,-4-2 0,5-7 5,1 0-18,3-3-4,-2-3 4,5-3-20,-5-2-5,1 0-10,-1-4-7,0 0-10,2-2-13,-3-1-19,-4-1-38,0-1-162,-1 1 187</inkml:trace>
  <inkml:trace contextRef="#ctx0" brushRef="#br0" timeOffset="32802.1543">10358 8252 867,'0'0'17,"0"0"-5,0 0-2,0 0-3,0 0-5,15-7-2,-13 3-1,3 0-2,1 0 5,0 2-4,3-4 0,1 3-2,3-3-9,2 2-22,-1 0-30,4-1-33,-1 1-138,-3 2 80</inkml:trace>
  <inkml:trace contextRef="#ctx0" brushRef="#br0" timeOffset="32999.3522">10437 8368 655,'-4'4'-1,"0"0"2,-1-2-1,5-2 0,-5 5 3,3 0 6,2-5 13,0 0 5,0 0 5,10 7-7,-10-7 1,12 2-4,-4-2-3,0 0-4,6 0-14,-4 2-19,3-2-28,-1 0-37,-1-2-159,0 2 239</inkml:trace>
  <inkml:trace contextRef="#ctx0" brushRef="#br0" timeOffset="217229.0463">12012 3319 410,'-9'1'-23,"9"-1"8,-6 2 8,6-2 4,-9 2 7,9-2 2,-6 2 5,6-2 2,0 0-1,-6 2 1,6-2-3,0 0-1,0 0 1,-6 2-3,6-2 2,0 0-2,0 0-3,-8 4 9,8-4 0,-2 3 1,2-3-1,0 0 5,0 0 1,-2 6-4,2-6 6,0 0-2,0 6 3,0-6-4,0 0 1,4 7 4,-4-7-9,8 6 1,-4-4 0,2 2-4,2-2 9,3 2-5,-1-3 1,8 3-2,0-2-2,4 2 1,1-2-3,7 0 0,2 0 3,4-1-5,-1 2-3,1-3 3,6 1 2,-5-1-5,1 2 1,0-2 0,-3 0-4,1 0 4,-4 0-4,3 0-3,-7-2 0,-2 2 4,-2 0-5,-1 0 2,-4 0-1,0 0 0,-4 0 4,-2-1 9,-1 1-3,1 0 2,-3-3-3,-1 3 5,-9 0-9,13-3 1,-13 3 2,10-2 3,-6 0-7,-4 2 4,7-2-1,-7 2-6,6-2-2,-6 2-1,0 0-5,9-2 1,-9 2 4,0 0-5,8-2-1,-8 2 3,0 0 0,4-2-3,-4 2 8,0 0-5,0 0 2,0 0 4,9-1-4,-9 1 0,0 0 0,0 0 0,0 0-1,0 0 3,0 0 2,0 0 0,0 0-4,0 0 6,0 0-1,0 0-2,8-3 5,-8 3-1,0 0-8,0 0 3,0 0 0,0 0-1,0 0 2,0 0 3,0 0 2,-12 16-6,5-11 8,1 1-4,-4 2-1,-4-1 1,2 5 5,-5 0 2,0 1 0,0 2 0,-4 2-1,-2 2-2,-1 4 0,-7 6 0,3 1 1,-4 0-1,0 1 4,3-1-5,-3 1 1,4 1 1,-1-1 2,6-4-10,0-3 9,1-3-4,3 2 7,2-8 1,2 2-1,3-1 0,0-5 2,0-1-2,2 1 2,2-1-1,-3-3 5,4 1 6,1-2-2,2 1 2,-2-3-1,1 2 8,1-2 0,0-1-3,4-3-3,-6 4-1,6-4-7,0 0-1,0 0 1,0 0-3,0 0-7,0-17 1,4 12 1,0-4-1,0 4 2,3-3-11,-1 0 5,0 1-4,1 1 2,4 1-2,-1-3 6,0 2-5,4 2-1,2 3 0,-1-1 5,0 2-8,2 0-14,1 2 0,2 1 7,-4 3-3,4 0 0,-3 1 7,1 3-2,4 0 2,-3-1 9,0 1-7,-2-1 1,4 3-2,-4-5 5,-1-1 0,2 2-1,-1-3-2,0-1 6,2-2-5,-5-2 6,6-2-2,-2-4-2,4-1 1,-3-3-2,0-3-1,2-2 4,1-3 3,1-3-3,-5-1 4,2 1 1,-6 0-2,4 0 1,-4 2 1,-1 0-3,0 2-3,-3 3 4,-1 1-3,-1 0-6,0 1-15,0 3-23,0 1-7,-2 2-8,2 2-14,-2 2-23,3-1-32,-2 1-196,1 2 160</inkml:trace>
  <inkml:trace contextRef="#ctx0" brushRef="#br0" timeOffset="217775.7589">13741 3589 827,'-6'2'-34,"6"-2"2,0 0 5,0 0 3,-7 1 3,7-1 9,0 0 10,0 0 3,0 0 6,0 0 0,0 0 3,0 0 4,0 6 3,0-6 0,0 0 0,0 0 1,17 4-1,-13-2-5,3 0 1,-7-2-1,16 2 1,-7 0-2,2-2 2,-1 2-3,3-1-2,0 2 0,1-2-1,3 3-3,1-2-7,0 0-9,2 0-15,-2 0-14,4-2-21,-3 2-23,1-4-147,0 0 79</inkml:trace>
  <inkml:trace contextRef="#ctx0" brushRef="#br0" timeOffset="218091.8899">13938 3829 632,'-5'3'-14,"-3"2"2,4-4 3,-2 3-6,-1 0 2,2-2 5,1 2 8,0 0 4,4-4 1,-4 3 4,4-3 7,0 6 0,0-6-2,12 6 1,0-4 0,0-2 2,5 1-9,0 2 3,4-3-3,1 0 1,-2 0-4,4 0 0,-1-3-7,1 3-8,-2-1-11,2 1-19,-3-2-26,-2 2-131,0-4 67</inkml:trace>
  <inkml:trace contextRef="#ctx0" brushRef="#br0" timeOffset="219429.7254">14790 3337 544,'5'-3'-10,"-3"-1"4,1-2 3,-3 6 1,0-8-1,-7 5-4,-4 0-1,-1 3 1,-5 0-5,-7 3-1,-4-2-2,-3 5 0,-7 2 1,0-1 1,0 1 0,-1 4 1,1-1 3,3 2 0,3 0 1,0 1 2,5-1-2,3 0 1,6-1 3,-2 1-2,4 1 2,5-3 2,-2 0 2,4-1 5,5 0-1,2-1 5,2-1 4,4-1 0,3-1 2,3 1 0,3-1-1,4 2 2,-1-4 0,6 2-1,1-1-3,3-1 5,0 2 4,-2 0-2,2 1 1,-3-1 0,3 2 3,-6-1 3,2 2 2,-3 1 3,-6 1 3,2 3 2,-7-1 3,-2 0-3,-2 1 12,-4-1-6,-2 2-2,-2-1 6,0-3-12,-2 3 3,0-5 3,-1 4-6,-2-3 3,3 0-10,-5-3 6,3 1-3,0-5-8,-3 3 2,2-2-2,1 0-14,0-2-4,-3 0-23,4-2-21,7 0-32,-12-6-33,8 0-58,2-2-162,0 1 160</inkml:trace>
  <inkml:trace contextRef="#ctx0" brushRef="#br0" timeOffset="220071.1115">14990 3657 888,'16'-4'-23,"0"3"0,-4-3 4,1 2 0,0-2 2,1 0 6,-1 0 17,-1-1 12,4-3 3,-4 3 6,1-3-6,-2 0 4,1 0-4,-1 1-3,-1-3-3,1 1-2,-2-1-3,-1-1 1,-2-2 0,0 1-2,-2 1 2,-1 0 0,-3-1-3,0 0 4,-5 1-3,1 0-1,-4 1-5,-2 0 3,-3 3-3,-2 1 5,0 3-4,-2 0 4,0 3-4,-3 4-3,0 0 7,-3 4 0,1 3 0,0 4 5,2 1-6,4-1 4,-2 4-2,6 4 4,1-1-3,1 2 2,6 0 4,0 1-8,4-2 5,6-1-1,0 2-7,4-3-1,5-4 9,2 0-5,4-6-1,3-1-5,1-4 6,0-3-15,5-5 2,-1-3-10,8-3-5,-3-5-8,2-1-4,2-5-2,-3-4-6,-1-2-2,0-1 5,-4-3-2,-5-1 6,-1-3 2,-5 1 3,-5 2 2,0-3 9,-4 1 7,-2 0 8,-4 3 9,0 1 4,-2-1 4,1 2 10,-3 4 4,2 2 2,-2 3 5,0-2 2,0 3-7,3 4-12,-3 2-3,2 1 4,-2 4-5,2 4-2,-2 2 1,0 0 6,2 15-5,-4-1-3,2 3-1,0 4 6,-2 0 2,-3 7 0,3 1-2,-3 2 1,3 1-15,0 4 0,-2 2-2,2-2 2,0 2-4,0-7 0,2 1 6,0 1-1,2-5 1,2 1 4,2-2-9,3-2-6,4-5-10,-1 1-20,7-4-16,1-3-13,2-5-20,2-3-30,-1-4-216,7-6 155</inkml:trace>
  <inkml:trace contextRef="#ctx0" brushRef="#br0" timeOffset="220258.068">15680 3356 900,'-13'0'-26,"2"0"-4,3 0 0,8 0-2,-10 2 5,10-2 2,0 0 3,0 0 0,0 0 2,0 0 5,33-6-3,-14 3-12,6 1-20,3-4-32,2 0-79,1 1 55</inkml:trace>
  <inkml:trace contextRef="#ctx0" brushRef="#br0" timeOffset="221231.3197">16763 3408 416,'0'0'-12,"11"-2"1,-11 2 4,7-8 6,-5 5 7,-2 3 10,2-8 9,0 0 2,-2 3-2,0-3 1,0 2-2,-4-2 1,0 1-4,-3-1-2,-2 2-1,-3-1 0,-3 3-2,-2 3 2,0 1-1,-4 1-6,-4 7 3,1 1-3,-5 4-3,1 5 1,0 1-3,3 4 2,2-1-2,2 5-1,3 0 2,6 1 3,2-1-4,6 0-1,2-3-1,4 1-4,4-2 0,2-2-5,4-4-4,6-2-2,3-5-2,0 0 0,4-7-5,1-3-2,1-3-2,7-7-1,2-1 2,-2-4 2,5-7-2,-4-2 5,1-3 0,-2-2 4,-2-1 1,-3-5 9,1-1 6,-4 2 9,1-4 10,-4 2 2,-2 0 5,-1 5 4,-6 1-1,1 3-2,0 2 1,-4 6-7,-1 0 0,0 4-2,2 3-4,-2 3-5,0 3-3,3 4 1,0 4-1,-1 6-3,3 3 1,-2 6-3,-2 5 0,-1 2 5,-2 9-5,-1 1-3,-4 4 1,-3 4-3,-3 4-1,-2 9-4,-3 0-4,-6 19 4,-1-2-5,-2-1 3,0-2 0,2-12 5,4-8-3,1-1-1,2 0 10,-1-8-9,4-2 1,1-2-6,2-7 0,2-1 0,4-3-2,3-4-3,4-2 2,1-2-6,5-6 3,0-3-1,0-4 1,2-4 2,2-4 3,3-4-1,-1-1-1,0-4 5,2-3 5,-1-3 3,-3-3 4,-2-2 4,0-2 3,-7-1 5,2-1 0,-6 1 2,-4 1 8,-4-3-4,-2 1-2,-2-2 5,-6 0-10,-4 2 5,0 1-6,-3 0 2,-3 2-1,2 1-4,-2 3-3,6 2 3,-1 4-3,2-3-1,0 5-6,5 2-10,2-1-15,2 0-9,2 3-7,6 0-8,4-3-13,5 1-3,6-3 0,8-1-35,15-4-111,-1 2 71</inkml:trace>
  <inkml:trace contextRef="#ctx0" brushRef="#br0" timeOffset="221552.7677">18425 3362 564,'-8'-4'-20,"8"4"0,0 0 4,-13 2 10,13-2 11,-13 10 5,5-3 6,0 3 4,-4 3 4,0 4-3,2 3 2,-3 0 1,2 1-2,-2 4 0,3 6 0,2-5-2,1 5-1,0-5 0,5 3-6,0-1 4,2-1-5,2-2 1,2-2-13,4-2-18,0-2-18,0-4-36,5-6-77,-1-3-38,1-4 63</inkml:trace>
  <inkml:trace contextRef="#ctx0" brushRef="#br0" timeOffset="221727.1237">18459 3181 614,'-17'-13'26,"4"1"1,3 5-3,1-1-11,1 4-11,1-2-7,3 5-3,4 1-7,-4-4-9,4 4-10,0 0-16,0 0-22,0 0-98,0 0 58</inkml:trace>
  <inkml:trace contextRef="#ctx0" brushRef="#br0" timeOffset="222341.5585">18635 3289 505,'2'8'8,"-2"0"0,2 1 1,-4 5 1,0-1 5,-3 2 4,-1 3 3,0-1 0,1 2 2,-3 2 4,2 1 1,0-1-8,-4 3-1,4-2-4,-2 1 0,2 0 1,0-2-2,1-4 0,-1-2-5,1 0 3,1-3 7,0-1 4,0-3 15,2-2-13,0-4-3,2-2 5,0 0-12,0 0 0,6-16-2,-2 5 1,4-3-4,3-5-2,2 1-3,1-6 1,4 0 1,-2-1-1,4 2-4,-1 0-2,-5 6 1,2 2 0,0 2 5,-1 3-8,0 5 5,0 2-4,-3 3 0,1 6 1,2 4-3,-5-1 2,-1 6-2,0 3 1,-1 3 5,2 0-3,1 1-2,-1 1 5,4 4-3,0-6-2,6 2 1,2-2-10,0-4-5,5 0-5,-3-6-1,3-3-2,-2-4 2,3-4 7,-1-4-5,3-4 4,2-5-1,-1-4 3,3-8 1,0-3-3,-2-5 5,10-14 2,-6-7-3,-2-3 1,-6-4 8,-1-2 6,-5 0-1,-8 6 4,-4 8 4,-3-3-3,0 4 7,-3 5 4,-4 3 1,0 2 6,-2 5 1,0 5-6,-2 5-6,-1 6-1,-2 3-2,1 11 1,-4 3-2,-3 7-1,0 9 1,-4 9-1,3 5 0,-4 10 7,2 5-10,1 3-1,4 1 0,1 3 3,4 2 0,1-3-1,5-5 3,2 7-3,5 0 0,3-1-10,3-3-9,2 1-29,6-6-23,-2-6-36,4-4-83,-1-9-103,0-4 197</inkml:trace>
  <inkml:trace contextRef="#ctx0" brushRef="#br0" timeOffset="223066.3246">19922 3387 778,'-14'0'26,"14"0"-9,-12 0-9,12 0-6,-8 2 3,8-2-6,-6 2 2,6-2-2,0 0 2,-7 4 0,7-4 1,0 0-1,13 5 3,-3-5-3,3 0 6,2 0-4,4-2 0,0 0-1,0-2 1,5-1-1,-2-3 1,2 0-2,-3-1 1,-2-3 0,-2 1 5,0-2 12,-6 0-9,-5-1 2,-2 1-3,-4 0 1,-4-3 1,-4 3 1,-8 1-1,-2 1 1,-6 2-1,-3 1 2,-1 4-1,-4 2 1,3 4 5,-3 5-2,0 3-6,2 4 3,1 5-3,5 0 2,6 4 1,5 1-5,4 1 5,7 0-4,8 0-4,4 1-2,8 1 2,10 2-10,5-3-3,5-3 1,5-4 1,3-2 0,3-4 1,5-3 0,-8-6-2,3-2 2,-3-6-1,7-2 0,-5-3 9,-1-6-6,-5-3 2,-1-1-2,-11-2 1,-3 0 9,-4-1-2,-6-1 6,-4 2 6,-4 2 1,-5 1-7,-2 3 3,-2 4-4,-2 1 0,-5 3-2,-3 3-6,-1 4 6,-4 4 3,-1 2-3,-6 5-1,3 4-6,0 2 1,-2 4 3,1 0 9,6 0-8,4 2-5,-2-2-4,8-2-4,0-2-8,4 2-1,0-3-1,4-3-1,0-4 3,4-1-1,2-4-1,0-1 5,3-4-3,2-1 2,0-2 6,-1 0 2,2-2 2,-4 1 6,0-1 3,0 2 4,-4 2-8,2 0 2,-1 2 1,-9 0 5,12 10 9,-7-1 12,-3 8 5,-2 4 11,-4 10 1,-5 9 6,-4 11-8,-10 24 0,2 5-2,-5 5-2,1 3-3,2-2-3,-2-4 1,3-2-4,1-2-2,4-6-7,4-15-15,3-7-23,0-4-32,4-8-32,0-10-37,0-1-36,2-12-310,2-5 33</inkml:trace>
  <inkml:trace contextRef="#ctx0" brushRef="#br0" timeOffset="223949.4648">20760 3625 1244,'0'-15'-43,"0"3"2,0 3 5,0 1 3,-2 1 2,2 1 2,0 0 1,0 0 4,0 6 7,6-6 6,-2 5 1,5-1 2,3 2-1,1 2 2,4-2 2,4 1 3,0-1-3,0 3 1,3-3 3,-4-3-1,6 2 0,-2-3-1,3-2 3,-3-1-1,1-3 3,-2-2-5,-2-3 0,1 2 3,-6-4-2,2-2 6,-6 2-2,-1-4 1,-5 4 1,-4-3 1,0 4 3,-8 0 4,-1 1 7,-3 1-3,-5 5-1,-2 2-3,-4 2-1,-6 10 4,-3 0-7,-4 10 2,-6 6-1,0 4 1,-11 17-1,4 4 0,2 5-1,10 3 0,5 1 4,9-8-2,8-3 1,7-8-1,4 3-5,4-9-3,6 3 0,8-5 1,4-3-2,6-6-3,5-6 8,3-3-12,0-8 1,7-6 3,-1-6-7,11-9 5,10-11 4,-4-7-2,2-2-2,-4-3 5,-4-2 5,-3-2 1,-7-1 3,-9 6 3,-6 7 8,-4-2 6,-4 5 2,-6 3 4,-1 3 6,-3 4-2,0 0-4,-1 4 0,0 2-7,-1 2-2,-4 3-6,2 2-1,0 2-2,0 3-5,-4 3 3,0 0-1,18 6-1,-8 0-1,0 1-2,5 2-1,5 3 4,-2 3-9,2-2 0,-2 1 0,2 1-1,-3 2-1,-3-1 1,0 0-1,-6 4 1,-4-1 0,-2-1 3,-2 2 1,-4 5-1,-4-3-3,-4 1 4,2 0-3,-3 0 1,3-2-1,-1-2 1,2 0-3,1-4 0,4 0 5,0 0-5,4-3 4,6 0 0,7-3-2,4-3-5,6 0 3,7-6-4,4-3-4,5 0 0,4-5 0,8-5-5,0-2 7,0-3-9,14-6-2,-3-5 8,-14 4-4,-7 0 2,-3-1 1,-3-1 1,-3 1 13,-6 1 4,-5 0 5,-2 0 2,-9 6 1,-1-2 4,-5 4-4,-2 2 1,-6 1 5,0 3-8,-5 1-5,1 3-4,-3 3-3,0 2 6,-1 4-3,2 0-1,0 4 2,0 1 3,4 5-7,2 1 0,2-1-1,6 3 4,2 2-2,6 2 5,8 2-8,3 0-9,5 0-17,0 2-24,1-2-40,1-4-61,-5 0-150,-6-5-70,0-1 117</inkml:trace>
  <inkml:trace contextRef="#ctx0" brushRef="#br0" timeOffset="224614.7542">19221 3171 907,'0'0'-63,"0"0"6,0 0 7,0 0 6,0 0 3,0 0 5,34-3 5,-11-1-1,7 2-2,12-2-21,3-2-103,16 3 53</inkml:trace>
  <inkml:trace contextRef="#ctx0" brushRef="#br0" timeOffset="225339.5128">22362 3610 407,'0'0'-16,"17"-10"8,-13 8 8,-4 2 10,15-3 7,-9 0 3,-6 3 2,15 0 3,-7 0-5,-8 0 6,16 3 1,-8 0 3,0 3-1,-2 3 1,-1 3 3,0 1-4,-3 2 3,-2 3-1,0 3-6,-5 1 0,1 3-4,-5 0 0,1 0-2,-2-2-1,-2 2 0,2-5 7,-5 0-8,1-2-3,-4-2-2,0-3 3,-4-3 3,6-5-10,-4-3-7,3-2-13,1-4-20,0-5-33,2-6-46,4-5-162,1-2 209</inkml:trace>
  <inkml:trace contextRef="#ctx0" brushRef="#br0" timeOffset="226659.8898">14303 5153 709,'-10'0'-9,"10"0"8,-6 1 9,6-1 5,0 0 3,0 0 10,0 0 0,-8 3-4,8-3 3,0 0-6,0 0 0,0 0-4,0 0 1,0 0-5,0 0 4,0 0-5,24 2 3,-8-2-15,0-2-12,6 2-23,-1-3-31,5 3-45,-4-1-132,2-1 235</inkml:trace>
  <inkml:trace contextRef="#ctx0" brushRef="#br0" timeOffset="226854.0712">14390 5467 630,'-6'8'-27,"2"-1"5,2-3 4,0 2 4,2-2 6,0-4 3,8 7 7,-2-5 2,6-2 0,0 0 1,5-2-1,2 1 0,8-2-12,1-2-24,2-1-48,8-1-70,-5-5 51</inkml:trace>
  <inkml:trace contextRef="#ctx0" brushRef="#br0" timeOffset="227283.742">15589 5236 467,'-13'-1'20,"0"1"-3,3-2 2,-3 2 0,2 0 7,-1 0 7,4-2 19,8 2-3,-20-2 3,14 2-10,-3-2 1,9 2 0,-10 0-10,10 0-3,0 0-5,-11 2 2,11-2-2,0 0-7,0 0 6,0 0-1,28 4-7,-14-4 0,2 0-5,0-2 3,4 2-5,0-2 5,4 0 10,3 0-6,-1 0 3,1-1-3,-1 0 8,-3 0-4,-2-1 0,-2 2 16,-2 0-5,-2 0 9,-1 0-1,0 0 4,-4 1 1,0-2 0,-1 3-2,2-1-5,-11 1-5,14-2-1,-7 2-8,-1-2-9,-6 2-29,11-2-25,-11 2-31,11-2-19,-5 2-17,0 0-18,2-2-36,-2 2-251,4-2 79</inkml:trace>
  <inkml:trace contextRef="#ctx0" brushRef="#br0" timeOffset="227905.2099">16463 4974 996,'9'-4'-65,"-1"2"16,-2 0 11,3 0 15,-9 2 4,10-2 1,-10 2 5,0 0 14,11 6 8,-11 0 7,0 3 3,-2 3 7,-3 3-2,-1 2-2,0 6 1,-5 0 2,-1 6 1,-2-3 7,0 3-3,-3-1 5,0 1-4,-2-2 1,0-3-3,-2 1-4,-1-2-3,0-4 1,-4 0-4,5-6 1,-3 1-1,2-3 2,0-4-7,1-3-3,2 0 4,0-2 0,2-4-12,0-3 1,4-3-3,1-2-9,3-3 5,0-2-5,5-2-5,0-1 0,2 5 1,0 0-3,4 2-5,4-1-4,5 0 6,2 1 6,2 1-2,1 5 1,6-1-1,-2 6 2,2 0 0,1 6 1,1 1 2,-2 7 0,0 1 2,1 2 6,-1 4-5,-2 2-1,0 2 5,-2-3-1,0 3 1,-1-2-2,-3-2 3,2-2-1,-4 0 2,0-3 0,4-1 5,-6-4 0,3-1 3,-1-5 8,1-1 0,0-4 0,1-4 6,4-3-9,-6-2 7,5-9-4,2-3 1,-2-6-2,-3-3 0,0-2-3,0-9-2,-1 5-4,-2-9 4,-5 5-8,1 0 4,-3 1-1,-2 3 5,-2 6 0,-2 1 0,-5 5-5,1 3 1,-5 2-1,1 5-7,-3 5 3,-3 3 4,0 4-5,0 4 2,-2 4 0,-1 5 3,3 2-3,-2 7-12,2 5-17,1 1-15,2 3-17,5-5-30,-3 1-53,3-2-204,4-4 140</inkml:trace>
  <inkml:trace contextRef="#ctx0" brushRef="#br0" timeOffset="228305.1484">17388 5214 957,'0'0'1,"0"0"-2,0 0 1,0 0 2,0 0 0,-11 0-1,11 0 4,0 0-4,0 0 1,0 0-2,0 0-5,22-6-10,-10 4-14,1 0-22,4-2-33,2 3-60,0-3-75,2 2 75</inkml:trace>
  <inkml:trace contextRef="#ctx0" brushRef="#br0" timeOffset="228501.677">18092 5154 574,'7'-3'-2,"0"1"2,-1-2 0,0 0-1,3 2 2,-3-2 0,2 1 3,5 1 2,-2-2 2,-1 1-2,0 0 0,2 1-2,-2 1 0,3 1-4,-1 0-2,4 0-7,-2 1-11,6-1-20,-2 2-18,5-2-106,1 0 55</inkml:trace>
  <inkml:trace contextRef="#ctx0" brushRef="#br0" timeOffset="228618.0585">18948 5098 458,'9'-2'5,"-9"2"2,12-3-1,-12 3-3,6 0-8,-6 0-13,0 0-15,0 0-19,8-1-75,-8 1 44</inkml:trace>
  <inkml:trace contextRef="#ctx0" brushRef="#br0" timeOffset="228786.3169">19350 5102 488,'11'0'72,"-1"-3"-5,-4 2 3,3 1 4,-9 0-4,11-5-1,-5 4-1,-2-3-11,0 0-3,-4 4-2,9-6-20,-9 6 5,6-3-17,-1 1-25,-5 2-15,12-6-20,-1 4-27,1 0-32,6-2-31,-2 2-166,10-1 187</inkml:trace>
  <inkml:trace contextRef="#ctx0" brushRef="#br0" timeOffset="229716.9631">20150 4987 796,'0'-8'-24,"-4"1"-2,2 1 5,-4 0 6,-1 1 1,0 1 11,-3 0 5,0 0 7,-1 2 3,-2 2 5,-1 2 0,-3 2 6,-3 5 4,0 3-4,-2 1 0,-3 5 2,1 3 2,4 0-4,-2 1-4,3 1 1,2 2-2,4-2-1,1 0 0,6 1-1,1 1-1,5-2 3,5 2-8,1-1-4,4 0 0,5-3-8,2-5-6,2 2 1,3-5-2,-2 0-4,4-5 5,-1-3 2,-1-2 0,-2-6-5,2 0 7,-1-5 0,2-3 4,-4-4 7,2-5 0,0-2 1,-6-5 6,0 0-2,-4-3 9,-5 3 5,-2-1-1,-2-3-3,-4 2 5,-2 3-3,-4 1-6,-3 0-2,0 4 0,-4 2-6,3 4-11,-3 6-18,0 1-23,3 2-30,-2 4-37,2 2-83,4 0-88,-1 2 201</inkml:trace>
  <inkml:trace contextRef="#ctx0" brushRef="#br0" timeOffset="230191.4611">20952 5099 764,'0'0'-8,"0"0"-2,11 0 1,-9 3 0,-2-3 0,11 1-1,-3-1-2,-1 2-2,3-2-7,2 2-17,2-2-19,2 0-37,4 0-67,1-2 54</inkml:trace>
  <inkml:trace contextRef="#ctx0" brushRef="#br0" timeOffset="230397.4856">21922 5103 507,'0'0'35,"0"0"-1,10 0-4,-10 0-6,0 0-1,8 0-2,-8 0-3,0 0-2,0 0-3,10-1-7,-10 1-6,10 0-6,-2-3-5,3 3-8,0-1-17,-1-1-15,3 4-21,1-4-109,6 2 61</inkml:trace>
  <inkml:trace contextRef="#ctx0" brushRef="#br0" timeOffset="230566.2666">22322 5092 472,'10'0'-11,"-2"0"4,-8 0 3,18 0 3,-10 0 1,-8 0 5,15 0 5,-8 0 5,-7 0 1,12-2-3,-12 2 0,11 0-3,-5-2-1,-6 2 1,10 0-3,-3-2 0,-7 2-3,15-2-3,-7 2-2,0-2 2,6 2-13,-2 0-16,3-2-33,0 2-99,4-2 55</inkml:trace>
  <inkml:trace contextRef="#ctx0" brushRef="#br0" timeOffset="231222.7061">23384 4873 443,'0'0'-10,"7"-8"6,-5 6-1,-2 2-2,6-4 1,-6 4 7,0 0 8,0 0 8,11 0 5,-11 0 7,8 6 0,-3 0 4,-3 1 1,2 1 1,-4 4 0,0 1-3,0 2 1,-4 2-2,-3 4-3,-3 4 2,-1-3-6,-4 5 0,-3 2-1,-2-3-1,-3 1-5,-5 4 1,-2-4-2,-1-1 8,3-5-10,1-4 0,0 0-3,3-3-3,1-3 1,1-2 3,2 0 7,2-2 4,4-3 0,-1-3-1,4-1-2,1 0-2,1-1-5,5-3 0,0-3-6,4 1 7,4-4-3,4-1-5,3-1 0,0 1-3,4 1 1,-1-1-1,4 1 0,-2 3-1,1-1-1,0 2-1,2 2 3,-2 4-3,0 0-2,0 4 1,-2 4 6,0 0-3,-1 3-4,2 4 4,-4 2 2,0 2-1,2 1-2,-2 0 0,1 1 0,-1-1-2,3-1 0,-2-1-1,1-2 0,2-1 0,-2-1 1,-1-5-5,4 1 9,-2-5-3,2-3-2,-2-2-4,3-4 2,0-2-1,1-5 2,0-2 0,0-4-1,4-8-1,-4 0 1,0-2 2,-2-1 0,-2-6-1,-3 1 2,-2-1-3,-4 2-1,-4 1 5,-4 2-6,-8 1 2,0 1 3,-9 2 4,-2 4-8,-2 3 11,-5 2-13,3 7 1,-1-1-3,1 6 7,2-1-4,-1 5-2,3 1-4,2 3-7,2 4-11,1-1-18,2 5-19,4 0-39,2-3-194,2 4 183</inkml:trace>
  <inkml:trace contextRef="#ctx0" brushRef="#br0" timeOffset="232882.3535">23827 4572 733,'0'-10'-58,"-2"7"5,2 3 9,2-6 6,-2 6 8,2-8 4,-2 8 4,4-6 4,-4 6 3,2-4 5,-2 4 3,4-5-1,-4 5 6,7-2-1,-7 2 4,9-2 2,-9 2 2,0 0 4,14 4 5,-10-2-2,2 1-1,1 0 3,0 0-6,1-1 3,-2 2-4,3 0 1,-3 0 2,0 0-1,1-1-5,-1 1 4,1-2-3,-1 2-1,0-1-1,-2 2 5,2-4-6,-2 3 2,-4-4 1,10 4 0,-10-4 7,6 4 0,-4-2 4,-2-2 4,6 1 3,-6-1 3,2 4-1,-2-4-2,0 0-1,7 2-3,-7-2-1,0 0-4,4 4 1,-4-4-4,0 0-2,4 4-1,-4-4 0,2 6-3,-2-6-3,2 7 5,-2-1-1,0 1-3,3-1 6,-3 2-1,-3-1-4,3 1 3,-2 2 4,2 1 1,-2-1 1,-2 1-3,2 2 1,-3 5-1,1-3-2,0 0-3,0 2 6,2 0-1,-2 1-2,2-2-1,2 2-5,0-1 5,2 0 2,0-2-6,4 0 2,-2 1-1,2-3 0,5 0 0,-2-1-8,3-3 2,-1 1-4,1-1 0,2-3 4,-4 2-2,2-6 0,-1 2-3,-2-3 7,1-1-2,-1-1 0,-9 1 9,16-3-10,-9 3 1,-2-3-2,-5 3 3,10-3 0,-10 3-2,4-1-2,-4 1 0,0 0 2,0 0-1,0 0 3,-8 17 0,4-9-3,-1 1 9,-1 1-8,1 1 5,-1 2-4,0 2 0,-1 1 2,1-1-1,0 2 3,0 1 0,-1 2-1,0-3 4,5 3-4,-2-3-1,4 2 0,-2 0 2,2-2-1,2 2-3,2 0-3,-2-2-2,3-1 3,-3 0 5,5 0-7,-3-1 4,-2 0-4,2-1 3,0 1 0,-2-2 0,0 2-1,-2 1 2,0 1 2,-2-2 2,0 4 2,-4-2 3,0 5 3,-3-2-4,0 1 1,1 0-1,-2 0 0,2 0 9,-2 2-7,4-2-1,-2 1-1,2-1 0,-1 0-4,3-1-6,0-3-15,-1 0-10,1 0-15,0-2-26,0-3-39,-5-1-153,3-3 218</inkml:trace>
  <inkml:trace contextRef="#ctx0" brushRef="#br0" timeOffset="234125.6691">15636 4726 697,'10'0'-9,"-10"0"-1,0 0 2,0 0 6,4-4 6,-4 4 5,0 0 3,0 0 6,0 0 7,-14-8-1,14 8 2,-10-3-2,10 3-1,-8-2-2,2 0-4,-2 0 0,8 2 2,-20 2-9,10-2 3,-3 2-3,-3 2-1,0 0 3,-2 1-6,0 1 9,-3 4 4,0-1-2,0 0 1,2 1 4,2 4-8,0-1 1,0 0-2,2 2-1,3 0 1,4-1-10,-2-1 11,4 1-6,4-1 0,0 0 1,0-2 1,4 1-1,-2 0-5,4-3 0,-2 3 0,2-3-2,4 2 1,-2-1 0,-2-3 1,2 3-2,0-2 11,3-1-12,-3 1-3,1-1 6,-3 1-7,2 0 1,-2-1 0,-1 1 0,1 2 0,0-3 2,-4 2 1,2 1-2,-4 0 2,2 1-2,-2-1 3,-2 1-1,-1-2-2,1 3 3,-2 1-2,-3-1 5,1-1-3,-1 3-5,1-1 3,0-1 5,-2 1-8,4 0 8,-2 1-5,2-2-1,2 2 4,-1-1-5,1 3 2,2-3 0,0 0-2,0 0-1,4-1-2,-2 1-3,2-1 5,-2-1-4,2 1-1,-2-1 5,0 0-2,2 1 0,-2 0 2,0-1 2,-2 2 4,2-1-2,-2-1 2,0 2 2,0-1-2,0 1 1,-1-1 2,3 1 0,-2 0-3,4 0 0,1 1 1,-1 1 4,2 0-5,2 1-13,1-1-18,3-2-15,2 4-24,2-1-33,0-3-81,1-4-92,0 3 208</inkml:trace>
  <inkml:trace contextRef="#ctx0" brushRef="#br0" timeOffset="234569.4286">15771 5877 694,'0'0'-32,"0"0"5,-6 4 2,6-4 5,0 0 3,0 0 1,0 0 3,0 0 2,0 0 0,0 0 2,0 0 1,0 0 1,16 0 2,-16 0-5,17-3-4,-9 2-3,6-1 9,4 0 3,4 0 1,5 2 0,5-4 1,4 4-1,6-2 3,5 0-2,2 2 5,7-2-2,6 1 3,-3-2-1,2 2 2,3-1 2,-5 2 1,1-2-3,-11 0 0,-1 0 0,-3 0 1,-5 0-1,-7 0 1,-3 1 4,-2 1 10,-5-2 0,-1-1-3,-4 2 0,-3-1-6,-2 0-6,-3 0-17,-1 0-28,-1 0-56,-1 2-44,-3-2 48</inkml:trace>
  <inkml:trace contextRef="#ctx0" brushRef="#br0" timeOffset="255508.3047">14800 2412 356,'0'0'-28,"-7"1"-17,7-1-52,-5 4 33</inkml:trace>
  <inkml:trace contextRef="#ctx0" brushRef="#br0" timeOffset="257920.385">15010 2370 257,'0'0'-6,"0"0"4,0 0-2,0 0-3,0 0 3,0 0 2,-10 0-2,10 0 2,0 0 0,0 0 0,0 0 2,0 0 3,-10 0 2,10 0 2,0 0-1,0 0-1,0 0 2,-11 0-1,11 0-1,0 0 2,-10 3-1,10-3-1,-9 0 0,9 0 1,0 0 0,-13 0 0,13 0 1,0 0-1,-10 0 0,10 0-1,0 0-3,0 0 1,0 0 0,-10 0 2,10 0 0,0 0-1,0 0-1,0 0 4,0 0-2,-10 3 2,10-3 1,0 0 0,0 0 1,0 0 3,0 0 1,0 0 9,0 0-1,0 0-1,0 0-1,28 0-1,-19 1-1,3-1-2,3 2 0,2 0 2,3 0-1,-2-2 0,6 2 3,1-2-6,3 2 4,3-1-4,1-1 3,2 3-3,2-2 5,2-1-5,7 2-2,-3-2-2,3 2 3,-1-2-4,0 2 3,3-2-2,-1 0-2,1 2 2,-1 0-5,1 0 2,2 0-1,-3-1-2,3-1 0,-1 3 0,-1-1 0,-1-1 1,1 1 0,-1 0 4,2-2-3,-2 0 3,-3 2 1,1-2 3,1 0-7,-10 0-1,3 0-4,-2 0 6,-2 2-1,0-2 1,-3 0-4,3 0 4,1 0-4,-3 2 3,-1-2 0,1 0-2,0 0-1,2 0 1,-1 0-1,1 0-1,2 0 0,0 0 0,-1 0-1,2 0 2,-1 0-2,-2 0 8,2 0-8,-3 0 0,1 2-1,0-2-1,1 0 3,-4 0 0,1 0-2,0 2 1,0-2 5,-3 1-3,1-1 7,2 3-8,-3-3-1,3 0-1,0 1-2,0-1 3,1 0-1,1 2 1,-2-2-3,-1 2 5,1-2 0,0 0-5,-2 0 5,-1 0 1,1 0-1,0 0-4,-3 2 3,-1-2 0,-2 0-3,2 2 1,0-2 1,-1 2-2,3-2 4,1 2 3,-1 0-4,2-2 2,-2 2 5,2-1-7,3 2-2,-2-2 3,1-1 1,2 4 2,-2-2-2,1-2-4,3 4 4,-2-2 0,2 0-2,5 0 0,-5-1 2,3 2-6,3-2 5,-1 3 0,-1-2-5,-4 0 4,0 0-1,-2 0 4,2 0-2,-2-1-4,2 4 2,-2-5 2,0 1-2,-1 1-1,1 0-1,-2 0 2,0 0-2,-1 0 4,1-2-3,0 2 1,-3 0 0,3-1 0,-2 1-2,-1 0 2,-1 0 1,2 0 4,-1-2-5,-3 0-3,0 0 1,3 0 2,1 2 1,0-2-5,-1 0 5,-1 0-3,2 0 4,-2 2-1,2 0 0,0-2 0,-1 2-3,1-2 0,2 0 2,-1 2-1,3-2 7,-1 2-5,-1-2-3,-1 1 4,3-1-3,-4 0 0,1 0-1,-1 0 0,-2 3 1,-4-3 2,0 0-1,-3 0 0,3 0 1,-6 0 0,2 0 1,-4 0 2,1 0-3,-4 0 6,2-3-8,-3 3 5,2 0-2,-2-1-2,-2 1 0,1 0 2,0-2-4,-1 2 4,-10 0-1,19 0-3,-10-2 3,0 2 6,-9 0-8,18 0 3,-7-2-2,0 2 0,-3 0 1,2 0-4,-10 0 5,17 0 2,-8 0-6,-9 0 5,17 0 0,-11 0-3,-6 0 2,16 0-18,-16 0-3,10 2-12,-4-2-16,-6 0-20,13 0-29,-13 0-169,8-2 215</inkml:trace>
  <inkml:trace contextRef="#ctx0" brushRef="#br0" timeOffset="259328.7576">15286 2396 641,'-11'0'-55,"3"0"5,2 2 6,-3-2 2,9 0 6,-10 0 5,4 0 4,6 0 5,-10 0 1,10 0 3,0 0-1,-10 4 3,10-4 3,-6 0 0,6 0 1,0 0 0,-8 0 3,8 0-2,0 0 3,0 0-1,0 0 3,-9 2 0,9-2 2,0 0-1,-5 2 1,5-2 3,-6 0-1,6 0 0,-4 1 3,4-1 4,0 0 3,-6 3 0,6-3-2,-9 3-1,5-3 1,4 0 1,-10 2-2,3 0 0,0-2 1,-1 2 0,2 0-1,0 0 1,-2 0 2,-2-2 0,4 0 0,-2 2 1,8-2 0,-15 4 1,9-3 3,2 1 0,4-2 1,-11 0 2,11 0-4,-9 2 2,9-2-3,-8 2 0,8-2-2,0 0 0,-8 2-2,8-2-2,-4 4 0,4-4-1,0 0 0,-5 4 0,5-4 2,0 0-3,5 7 3,-5-7-2,14 6 0,-1-4 2,2 0-2,6 2 1,9-3-1,1-1 0,11 3 1,2-2 0,8-1-2,7 2 0,4-2-1,5 0 1,25 0 5,5 2-1,1-4 0,5 0 2,-1 4-2,4-2-1,0 0 1,1-2 1,0 2-2,2 0 1,5 4-2,-4-2 1,4-2-3,0 4 1,-2-2 0,2 0 0,-1-1-3,-1 1 3,-1 2-1,-4-2-2,-5 2 1,-1 0 4,-7 0-8,1-1 5,-5-1-1,-3 2 2,-11 0-3,-12-4 1,3 2 0,-3 0-1,4 0 2,-6 1-2,1 0 1,-3-2 1,0 1 3,-3 2-4,-2-2 1,-9 1 6,1-3-1,-3 5 1,-1-4 0,1 2-1,-3-3 3,1 1-3,-3 1 2,2 0-4,-6 0 3,1-2-1,3 4 4,-7-4-5,5 1-2,-2-1 1,3 3 2,1-2 0,-2-1-2,2 2 2,2-2 1,-2 3-2,-2-2 2,-1-1-4,-1 2 1,0 0 0,-3-2-1,-1 2-1,0-2 0,-2 0 0,-5 0-1,-1 2 3,-4 0-3,2-2 1,-1 0-1,-5 0-1,4 0 3,-6 0-2,4 0 0,-4-2-3,1 2 6,-2 0 2,0 0 0,-3 0 5,2-2 10,0 2-13,-2-2-1,0 2-1,1 0 1,-11 0 0,17-2-1,-8 2 0,-1-2-1,-8 2 2,12-1-3,-5 1 6,-7 0-6,11-3 0,-11 3 4,10 0-7,-10 0 3,13-2-2,-13 2 1,11 0 5,-3 0-10,0 2-4,-8-2-4,17 0-8,-6 3-9,2-3-12,-1 0-10,1 0-19,2 0-32,-3 0-170,1-3 212</inkml:trace>
  <inkml:trace contextRef="#ctx0" brushRef="#br0" timeOffset="263757.1769">12903 7064 230,'0'0'46,"-4"-6"-23,4 6 5,-4-4 8,4 4-6,-5-4-2,5 4 5,-5-5-3,5 5 1,-4-5 0,4 5-1,0 0-1,-4-3 0,4 3-4,0 0-1,-4-4 2,4 4-10,0 0-3,0 0 3,0 0-8,0 0 6,0 0 2,-6 9 3,4-1-2,0 2 2,-2 1 5,-1 6 6,-2 1 3,1 4-4,-2 5 0,-5 3-3,1 5 4,-4 6-4,2 1 0,-1 2 3,0 2-1,0-2-4,1 0-1,-2-3-4,4-5 3,2-1-5,-2-1-1,4-3 0,-2-4-3,4-3 2,-3-1-4,3 0 3,-1-8-5,3 3 7,-2-5 4,1 0 8,1 0-5,-2-5 2,2 0-2,-2-2-16,1-3-13,-2-1-20,7-2-14,0 0-20,-14-5-16,10-4-18,0 0-31,2-2-240,-1-5 123</inkml:trace>
  <inkml:trace contextRef="#ctx0" brushRef="#br0" timeOffset="264223.7297">12852 7054 949,'0'0'-33,"2"-8"10,-2 8 2,2-4 8,-2 4 7,3-3 4,-3 3 3,0 0 0,0 0 0,4-4-1,-4 4 1,0 0-2,0 0 1,0 0-1,0 0 2,10 11 2,-6-5 3,0 3-2,5 3 2,0 1-2,-1 1 5,2 5 0,3 2 0,-2 0 1,2 2 2,1 3-1,2 3 5,-2-1-4,-2 1 3,4 2 5,-4-1-6,3-2 2,-3 1 0,4 0 2,-4-3 3,-2-1-4,4-4-1,-6 0 5,3 0-14,-3-6 7,0 1 0,-1-3-2,-1 0 2,1-2 11,-3-1-1,0 0 1,0-3 2,0 1 0,0-1-2,-2 1-2,0-4-1,1 2 0,2-1-3,-3-1-2,-2 2 0,2-3-3,-2-3 1,4 6-14,-4-6-4,2 4-16,-2-4-19,0 0-18,0 0-20,0 0-16,0 0-29,0 0-50,2-17-145,-2 7 169</inkml:trace>
  <inkml:trace contextRef="#ctx0" brushRef="#br0" timeOffset="264590.9288">13214 7020 804,'0'-16'-37,"0"3"1,-2 0 13,2 1 10,0 3 10,0-3 2,0 1 15,2 4 4,-2-3 5,-2 2 0,4 1-6,-2 1-1,0 0-5,0 6 0,0-8 0,0 8 0,4-1 2,-4 1 6,0 0 0,6 13 3,-6-5 0,2 1 0,-4 4 14,0 5-2,0 1 6,0 2-1,-2 3-1,-2 3-7,-1 1 5,-2 5 6,1 1-4,0-1-3,0 1 4,-1 2-7,2-2 2,-1 3 2,0-3-2,1-2-5,1 0-7,0-3 2,1 0-6,1-2 0,-3-5-3,5 1 6,-2-4-12,2 0 4,0-2-4,0-1-5,0-3-15,2-2-20,0 3-23,2-5-22,0-1-38,2-4-85,0-4-211,-4 0 80</inkml:trace>
  <inkml:trace contextRef="#ctx0" brushRef="#br0" timeOffset="264990.109">13828 7128 1043,'-2'2'-43,"2"-2"7,-7 4 4,7-4-1,0 0 4,-4 4 10,4-4 11,0 0 7,0 0 7,0 0 3,0 0-1,0 0 3,17 0-3,-17 0 0,19-2 1,-7 0 1,2 0-4,4 0-1,0 2-2,2-2-4,2 1-7,-1-2-9,3 3-11,-2-2-14,0 1-22,-1 1-33,0-2-131,-2 2 78</inkml:trace>
  <inkml:trace contextRef="#ctx0" brushRef="#br0" timeOffset="265237.4676">14039 7281 643,'-6'5'21,"2"-1"1,-1 0-5,1 0-5,2 0 0,2-4 2,-6 5 3,6-5 9,0 4 6,0-4 2,0 0-5,12 6-2,-3-4-3,4-2-6,-1 2 3,5-1-3,3-2-2,-2 1 1,6 0-3,1-2-10,5-2-6,0 0-19,1 0-28,1-1-46,2-3-110,2-1-22,-3-3 77</inkml:trace>
  <inkml:trace contextRef="#ctx0" brushRef="#br0" timeOffset="266521.9185">15517 6825 591,'0'-5'-24,"0"5"9,2-6 6,-2 6 4,0-8 9,0 8 6,0-6 5,0 6 2,0-5 3,0 5 2,0-6 3,0 6-2,0 0 2,0-5 1,0 5 3,0 0-6,0 0 0,0 0-4,0 0-3,-6-5-3,6 5-1,0 0-3,-18 10 4,12-4 0,-2-1 5,-3 3-3,1 2 1,-1-1 5,-2 1-4,3 3 8,-3 2-3,-2 1 0,3 3 0,-3-1 3,2 4 0,0 1 2,3-1 9,2 1-12,-2 4-2,4-2 3,0 0-2,0-1-6,4 3 1,0-2 1,0-2 1,2-1 0,4 3-1,0-2 2,0 0-1,2-2-3,2 0 2,2-2 0,-4-4-4,2-2 1,0-1 6,3 1-3,0-4 14,0 1 0,1-2-5,0-2-1,2-1-4,-4-3-4,5 0 1,0-2-2,-3 0-4,5-4 1,-1 0-2,0-1 3,1-3-3,-2 0 4,-3-3-3,5 0-1,-1-3 5,-2-1 2,-2 0 5,0-2 0,0-1 0,-4 3 1,-1-6-1,1 2 0,-1-2-4,-3 3 3,0-4 2,-2-1-5,1 1-4,-1-1 0,-2 1-5,0-4 2,-2 0-3,-1 1-2,1 0 1,-4 2-3,0-2-2,-3 5-1,-2-1-7,3 1-8,-4 1-10,-2 4-8,2 3-9,-1 1-4,0 2-10,1 1-5,1 2-16,1 0-5,2 3-10,-2-1-12,2 2-16,0 0-23,2 0-53,-3 0-225,4 2 73</inkml:trace>
  <inkml:trace contextRef="#ctx0" brushRef="#br0" timeOffset="266886.1554">16335 6966 1058,'0'0'-45,"0"0"21,0 0 0,6 4 11,-6-4 6,0 0 7,0 0-1,0 0 1,0 0 1,0 0 2,20-6 8,-11 5-11,-1-3 2,3 2 1,2 0-4,-1 0-9,6 0-5,-2 0-15,3-2-17,2 4-16,2-3-34,7-1-142,0 0 81</inkml:trace>
  <inkml:trace contextRef="#ctx0" brushRef="#br0" timeOffset="267108.1987">17161 6865 596,'0'0'-39,"6"-4"3,-6 4 7,7-3 16,-7 3 9,0 0 10,5-6 2,-1 4 6,-4 2-1,0 0 0,4-4-4,-4 4 0,6-1 3,-6 1-5,11-3-4,-11 3 0,19 0 0,-6 0-6,5 3-10,2-3-11,3 1-19,0-1-28,6 0-73,5 0 49</inkml:trace>
  <inkml:trace contextRef="#ctx0" brushRef="#br0" timeOffset="267291.6407">18266 6816 424,'8'0'15,"2"0"-2,-10 0 1,10 0-1,-10 0 4,8-2-1,-8 2-3,0 0-1,13 0 2,-7 2-6,-6-2-1,17-2-1,-4 2-4,1 0-6,4 2-5,1-2-7,4 0-8,0 0-21,5 0-25,0 0-69,5-2 48</inkml:trace>
  <inkml:trace contextRef="#ctx0" brushRef="#br0" timeOffset="267513.4863">19257 6770 411,'9'-2'16,"-9"2"-2,12-2-1,-8 0 0,-4 2-3,13 0 3,-6-1-3,3 1 1,0 0-2,1 0 2,4 0-3,2 1-1,-1 1-4,4 0-1,1 0-4,2 0-10,5 2-5,-1-2-7,3-1-4,2-1-7,3 0-11,2 0-86,-3-1 45</inkml:trace>
  <inkml:trace contextRef="#ctx0" brushRef="#br0" timeOffset="269798.1741">22772 6502 413,'7'-2'15,"0"-1"0,-7 3-4,10-3-1,-10 3-1,8-2-4,-8 2 5,7-2-2,-7 2 1,0 0-1,0 0 11,10 4-1,-10-4 1,4 9 2,-1-1-3,-3-1 3,0 5-7,0 0 3,-3 3 1,1 0 3,-2 2 0,-4 4-4,1 2 5,-1 0-4,-2 0 0,-1 1 5,-4 1-4,1 0 1,0-4 0,0 0 2,-1-4 5,0 0 2,0-1 8,3-5 4,-2 0 0,2-1 0,0-3-8,-3 1 7,2-4 5,0 0 4,3-2-2,-1-1-2,0-1-1,1 0-6,10 0-1,-15-6-5,9 3-1,-1-3-6,1 0-3,4-1-1,-2-3-3,6 1-3,-2-2-3,6-3-3,0 1-8,3-1 0,4-1 3,-1 0-5,1 0 0,0 3-1,-1 3 2,1-1-3,2 3 5,-2-1-7,-1 4 1,2 0 0,-4 4 0,2 2-3,-1 4 1,2 2 0,-1 1 2,-1 3 0,-1 1-1,1 4 5,-2 2 2,1 2-4,0-2 1,1 4 1,-2-2-1,1 0 1,1 0-2,-1-2 4,4-2 3,0 0-8,-2-2 0,2-1-3,0-3 4,-1-1 2,2-3-2,-2-1 2,-1-4-1,2-2 0,2-2 5,-2-4-3,1-1 0,0-7-1,2-1 2,-5-4 0,2-2-1,-2-6 3,1 0 0,-7-1 2,1 1 1,-3-3-6,-4 2-2,-2-3 3,-2 2-4,-5 2 2,0 3 2,-1-1-3,2 4 0,-6 2 1,2 4-9,0 1-2,-3 5-18,0 3-4,-2 5-8,-1-2-8,2 6-11,-3 0-6,4 3-11,-2 0-16,5 3-21,-4-1-46,6 0-148,0 1 175</inkml:trace>
  <inkml:trace contextRef="#ctx0" brushRef="#br0" timeOffset="270519.0487">23772 6307 852,'2'-10'-9,"0"1"1,0-2 2,0 3 2,2-1 6,0-1-2,-2 1 4,5 1 3,-2-2 1,-1 5-3,2-3 2,-2 4-4,3-2-1,-1 5 2,2-1 1,1 2-4,-9 0 3,19 3-1,-13 1-3,2 2 0,2 2 0,-4-1 2,0 4 5,-2-1-2,-2 0 2,-2 3 1,0 4 3,-4 0 1,-2 1 2,-2 0 1,-2 3 0,0 0-1,-2-2 5,-1 2 0,0 0 4,0-2-1,1 2-4,1 0 4,-2-2-2,1 2-4,1-1 3,2 1-4,1-2-2,4-1-1,0 0 3,4 1-6,4-4 3,0 2 5,2-2-4,5 1-6,0-5-5,-1 2 2,3-1-1,-2-5-2,1 3 2,-1-5 2,-1 0 0,1 0-2,-2-3-5,-1 0 12,-2-2-3,-6 0-1,0 0 2,13-6 5,-13 6-3,0-5 1,0 5 5,-7-8-1,3 4-2,4 4 0,-8-6-1,8 6-5,-8 0 0,8 0 3,-13 6 0,8-2-4,-1 4-1,2-1-2,-2 4-1,-1 3 2,3 1-3,2 2 3,2 0-3,0 4 4,2-2 0,0 5-4,0-2 5,2 3 1,1-2-4,-3 0 2,2 2-5,-2-5 0,0 0 1,-2-2-2,0 1 5,0 1-2,-2-3 3,-2 0 1,-2-2-2,-5-2-12,-4 3-7,-2-3-23,-6-3-20,-2 1-34,-12-5-53,1 1-262,-8-5 82</inkml:trace>
  <inkml:trace contextRef="#ctx0" brushRef="#br0" timeOffset="271735.4451">15329 6536 1075,'-2'-10'-45,"0"1"4,0 1 3,-4-1 8,0 1-1,0 0 5,-2 3 8,-1-1 8,1 0 11,-3 2 1,0 1 1,1 3 7,-2-2-1,-2 4-5,0 1 4,-1 1 1,0 4 0,0-1 1,-1 5 1,0 3-3,2 0 0,1 0-2,0 5 1,3-1 0,-1 0 0,3 2-2,-1 0 1,3 0 1,1-2 0,1-1 0,2 0 1,0 1 6,0 0-3,2-2-3,2 0 7,0 0-2,0 0 0,0-1 1,3-1-6,1 0 3,-4-1-1,3-1-1,1-1 3,-4-1 1,2 0-4,-2-1 3,0-1-2,3 1-1,-5-1 1,2-1 3,0 2 19,-4-1-1,0 2 5,-3 1 1,-3 1-11,0-2 4,-3 3-4,-4 1 2,1-2 0,-4 2-3,2-1 2,-2-1-4,1 1-3,1-3-3,0 1-3,4-3 1,0 3-1,1-3-1,0 3-5,5-3 4,-1 3 1,5-3 0,0 3-5,4-1 5,3-2-6,1 3 2,2-1-1,5 1-3,0-3 0,1 3 1,2 1-2,0-2 0,-1 2 0,2 1-2,-4-1-3,1 2 4,-2-3-3,-2 3 0,-2-2 5,-2 3-3,1 1-2,-3 0 0,-2 2 3,-2 0-1,0 0 2,-2 1-3,0 1-1,-2-3 2,2 3-2,-3 2 3,1 0 0,0 0-3,0-2 1,4-2-2,-2 2 1,2 0 3,2 0-2,4 2-9,-2 0-7,5-1-5,2-1-18,1 2-17,3-2-14,2 4-8,4-4-15,0 0-19,0-2-30,-2-4-260,3-3 89</inkml:trace>
  <inkml:trace contextRef="#ctx0" brushRef="#br0" timeOffset="272875.5282">15868 7873 990,'2'-6'-63,"-2"6"10,2-7 14,-2 7 10,-2-8 5,2 2 7,0 6 9,-4-7 8,4 1 5,0 6 10,-4-8-4,2 5 5,2 3-4,-2-8 2,2 8 4,-2-4-6,2 4-4,0 0-3,0 0-1,0 0 2,0 0-3,0 0 1,-7 15 4,7-3-5,0 0 3,0 0-3,0 4-1,0 1 1,3 2-2,-1 0 7,0 0-1,4 4 0,2-2-3,1 0 1,1 0-3,3-2 3,4-2-1,-3-2 1,6 1-3,1-5 3,2-4-2,0-1-3,1-4 4,-1-2 2,5-2-2,2-5 4,-4-3-4,4-3 0,0 0-2,-1-5 5,1 0-7,0-2 2,-3-1 1,-1 1 0,1 0-1,1-1-2,-2 2-1,-2 2 2,2 0 1,-5 2-4,3 1 3,1 3 6,0 0-2,7 1-1,5 2-2,0 3 8,3-1 6,7 4-11,1 2 4,12 2-1,-1 2-2,3 3 0,-3 3 7,19 4-10,-4 1 7,-12 0-6,-9-2-2,-5 4-2,1-1 2,-3 1-2,-3 2 4,-1-2-1,-8 0 0,-4-2-2,-1 3 6,-1-3-1,-7-2 0,-2 1-2,0-1 0,-4-4 4,-2 0-1,-1-1 2,1 0-2,-2 0 8,-3-3-5,0 1 8,-1 0 3,-1-2 5,0-1-2,1 1 1,0 0 5,-1-2 3,0 0-6,-6-2-1,21-6-2,-6 0-5,6-3 0,3-3-3,4-1 0,5-4-6,7-4 3,2-2-1,17-9-13,3 1 2,1-3-6,10 2-1,3-1-5,9 5 0,4-3 0,2 4 0,0 3-1,2-1 2,0 4 1,6 0 3,-2 4-2,3 4 11,2 3 4,1 2-8,3 6 8,2 1-3,-3 6 1,2 1 3,-2 5-7,-3 3 2,2 3 4,1 0-1,2 2 1,-2 2-2,2 0 5,-4 0-8,-4 2 4,-2-2-1,-2 0 1,-1-2 1,-3 0-3,0-2 2,-2-2-2,-4 1-1,-2-3 4,-4 0-4,-11-5 1,-9-1-2,1 1 2,-1-4 3,0 0-1,3-3-3,-1-1 0,0-1 4,-1-1 3,1-4-3,-2-2 3,20-3 3,-13-1-2,-9-1 4,17-6-2,-3-2 0,2 0-1,-3-2-2,-1-4 1,-1-1-4,-3-2 0,-3-1 2,-3-1-2,-14 5 5,-7 4-6,-4-2 0,-7 5 0,-1-3-1,-3 2 0,-4-1 0,-4 4-2,-5-1 2,-4 1-4,1 3-5,-4 2-13,-1-1-24,-4 1-26,-4 4-27,0-3-34,-2 3-67,0-3-252,-3 3 46</inkml:trace>
  <inkml:trace contextRef="#ctx0" brushRef="#br0" timeOffset="274048.6643">18920 8701 321,'0'0'57,"-6"5"-12,6-5 7,-6 1-4,6-1-1,0 0 3,0 0-1,-8 3-2,8-3 5,0 0 1,-5 3-6,5-3-1,0 0-8,0 0-5,0 0 4,0 0-9,0 0 0,0 0 1,25 0-5,-10-2-1,4 2-7,2-1 0,3-2-2,5 0-2,1-1-2,4 2-2,6 0-2,3 0-11,-1-2-7,0 3-9,1-3-12,-3 2-18,-3-2-14,-3 0-21,-2 2-37,-4-6-163,-3 3 196</inkml:trace>
  <inkml:trace contextRef="#ctx0" brushRef="#br0" timeOffset="274378.6388">19278 8446 785,'-12'-3'-23,"1"-1"1,2 2 2,1 0 5,4 0-1,4 2 5,-11-4 12,11 4 3,-8 0 4,8 0 5,0 0 5,-9 4 0,9-4 1,0 12 7,3-5-9,-3 3-2,2 3 3,0 2 4,0 2-1,0 2 4,0 1-1,2 4 0,-2 3 1,2 1 1,-2 5-9,3 1 2,-1 2-2,0 1-2,0 1 3,3 0 0,-3 0-7,3-2-2,-1 0-3,0-1-14,2-1-2,-2-5-9,2-3-6,-2-1-7,2-2-11,-2-2-17,1-4-18,-3-4-52,2-1-118,-1-6 233</inkml:trace>
  <inkml:trace contextRef="#ctx0" brushRef="#br0" timeOffset="275110.269">19750 8549 781,'13'-18'28,"-3"2"0,1 5-5,0 1-10,-5 2-7,2 3 1,-2 1-4,3 0 1,-2 1-4,1 0 3,-8 3-1,13 3 5,-7 0 3,0 3 0,1 1-5,-1 3 1,1 4 0,-1-2-3,0 6 3,-2-1-1,2 4 4,4 2 3,-4 1-6,0 1 3,2 2-1,1-3-3,-1 1 4,1 0-7,2 0 5,-3-2 0,2 0 0,1-4 1,2 0-5,-5-4 0,2-1 0,1-3 3,0-1 5,0-3-6,-1-3 1,0-2 1,2-4 18,0-2-19,-2-2 1,3-3-3,0-7 7,2-2 5,-3-4-9,-1 1 1,0-3-5,-1-3 8,-2 0-3,-1 1-1,0-1-3,-1 0 5,-4-1-9,0 3 5,2 2-4,-2 2 4,2 4-2,-1 0-3,-1 2-2,-2 1-1,4 5-1,-2 1 3,4 1-1,-1 3 0,3 2 4,1 2-4,-9 0 2,18 4 0,-6 0-3,-2-1 4,2 3-1,1 0-3,2 0 2,0-2 0,-1 1 1,4-1 4,-4-1-3,1 1 1,-2-4 2,2 2 3,-3-4-1,2 1-5,0-3 2,0 0-1,2-3 0,-4-3 0,-1 0 4,2-1-8,-5-1 4,1-1-4,-1-2 8,-2 1-9,-2-1 4,-2 0-1,0 0 2,-2 3 3,0-1-7,-2 4 1,0-1-2,-4 2 1,0 1-2,0 3-1,-3 2 7,-2 2-4,11 0 2,-21 4-4,11 3 4,-5 1-2,2 1-1,3 3 4,-3 1 3,2 2-6,3 1 6,-1-1-2,5 2-2,0 2 6,2-2 3,2 2-3,4-1 6,0-1-7,5-2 3,1 4 0,6-4-1,0 1-2,3-1-13,0-4-6,2 2-9,1-1-15,0-3-10,2-1-9,-3 0-12,1 0-18,-2-5-13,0 1-194,-2-2 190</inkml:trace>
  <inkml:trace contextRef="#ctx0" brushRef="#br0" timeOffset="275240.8976">20954 8629 786,'9'-4'-13,"-3"-1"4,3 1 3,-3 0-4,-1 2 4,-5 2 0,10-6-1,-6 5-6,2-1-7,0 0-6,2-2-14,2 4-16,-2-4-26,3 2-86,0 1 57</inkml:trace>
  <inkml:trace contextRef="#ctx0" brushRef="#br0" timeOffset="275535.1304">20391 9281 460,'-4'5'13,"0"-1"6,4-4-3,0 4-3,0-4 0,0 0 0,0 0 6,28-11 5,-14 5 2,1 0 0,2-1-2,4-3-1,1 3 0,-2-1-2,4 0-4,1 3-9,1-3 3,-4 4-16,2-2-13,-3 5-12,-1-3-22,-4 2-22,0 0-127,-2 2 68</inkml:trace>
  <inkml:trace contextRef="#ctx0" brushRef="#br0" timeOffset="275719.2168">20576 9439 604,'-5'2'35,"1"1"-2,4-3-8,-4 3 4,4-3-7,0 0-3,0 0 1,0 0-3,19-10-4,-8 6 1,-1-3-3,4 1-3,6-1-7,3 1-14,3-2-31,0-3-68,5-1-120,-4-1 79</inkml:trace>
  <inkml:trace contextRef="#ctx0" brushRef="#br0" timeOffset="277131.8063">16416 6399 627,'0'-8'-24,"-2"1"1,0 1 3,-2 0 0,0 2 3,-3 2 2,-1 2 3,-1 2 8,-1 0 4,-3 4 10,-1 2 0,0 1 6,-2 4 7,-1 5 0,-5 6 0,0 3 8,-4 9 1,-12 17 0,4 7 5,-2 2-7,-2 5-2,4 0 2,0 3 0,0-1-2,3-1-9,-3 1 2,4-1 2,1 3 2,3 0 1,-2-3-5,1-2 7,1 0 4,2-5-8,-2-1 3,2-10 2,5-5-2,-9 16-6,4-4-3,-4 3 4,3-13-5,1-5 3,3 0-5,0-2 4,-2-4-13,1 0 7,6-7-3,-2-4 2,4-4-4,3-2 13,1-2 13,-1-4 7,2 1 7,1-3-3,0-2-3,2-1-4,2-2-11,-4-2-17,4-2-17,4-2-16,-8 0-24,8 0-20,-2-10-33,0 3-56,2-5-274,0-1 60</inkml:trace>
  <inkml:trace contextRef="#ctx0" brushRef="#br0" timeOffset="278476.1624">16022 6739 1051,'2'-7'-86,"-2"-3"14,0 1 11,-2-1 10,-2-1 12,0 0 11,-2-3 7,-5 1 6,-1-4 7,-6 1 13,2 1 13,-6 2 9,2-2 1,-2 1-9,1 1 3,-5 1-2,4 5-5,-4-1 2,1 5-2,-1 0-3,0 6 2,-1 0 6,2 3 1,0 6 5,-3 5-3,0 3 2,1 7-4,-1 7 9,-8 16-2,1 5 8,3 4-2,2 2-1,5 6-1,1 1-5,-2 5 1,6 3-4,-1 2 4,-1 4-3,6 2-7,-2-4 4,8 0-4,4-6 1,4-13-6,2-7 4,4-11 0,6 5-5,3-2-2,6-6 4,4-2-4,5-6 0,4-3 0,4-4 1,-5-8 2,5-2-2,5-7-8,-1-5 5,-2-3-3,7-3 0,3-7-2,3-3 1,-5-7 1,13-10-1,-3-4-1,-5-4-1,-5-6-1,-6-4-3,-11 3 4,-5 5 3,-3 0 0,-4-2-2,-4-2-1,-7 6 2,-2-2-3,-4 0-6,-4 2 5,-2-2 4,-2 1-4,-1 5 0,-1 0 1,-1 2-1,0 1 3,3 8 0,0 1-2,4 4-1,-4 1 1,4 2 0,-2 2-3,2-1 11,2 3-10,-2 2-1,2-1-2,-3 2 0,3-1 0,0 3 1,0-2 2,0 3-1,0-1 0,0 0-1,2 1-1,0 5 4,-5-8 1,5 4 2,0 4 10,-2-6-3,2 0 5,0 6 5,-2-5 1,2 5 2,0 0-3,-2-6 2,2 6 0,-4-4-3,4 4 0,0 0-2,0 0-3,-3-5-1,3 5 1,0 0-1,0 0-1,0 0-3,0 0-1,-2-6 2,2 6 0,0 0-1,0 0 5,0 0 0,0 0 6,0 0 0,0 0-1,0 0 3,0 0-2,-2-4 2,2 4-1,0 0-2,0 0-2,0 0-3,0 0-3,0 0 2,0 0 0,0 0-2,0 0-4,0 0-1,0 0 2,0 0-3,0 0-3,0 0 4,0 0-4,0 0 5,0 0-4,0 0 0,0 0 0,0 0 1,0 0-1,0 0-1,0 0 1,0 0-1,0 0 1,0-6-2,0 6 2,0 0-1,0 0 1,0 0-3,0 0 2,0 0 1,0 0-2,0 0 1,0 0-1,0 0-1,0 0 1,0 0-4,0 0 3,0 0-1,0 0 4,0 0-1,0 0-2,0 0 0,0 0 2,0 0-2,0 0-1,0 0 2,0 0-3,0 0 3,0 0 0,0 0-2,0 0 3,0 0-3,0 0 1,0 0 0,0 0-2,0 0 2,0 0-2,0 0 2,0 0 0,0 0-1,0 0 0,0 0-10,0 0-14,0 0-6,0 0-24,11-4-18,0 1-25,8-3-27,9-3-34,14-7-61,25-8-295,14-5-18</inkml:trace>
  <inkml:trace contextRef="#ctx0" brushRef="#br0" timeOffset="282387.038">13127 10192 1340,'4'-5'-54,"1"2"8,-5 3 4,4-4 1,-4 4 5,0 0 8,0 0 13,0 0 6,-7 21 10,3-10 16,0 5 0,0 1 7,-5 7-4,3 0 0,1 2 0,-1 3-3,-2 3 0,2 0 1,0 5-1,-2-5 0,4-2 1,0 1-7,0-4-3,0 1 5,2-1-3,-2 0 0,1-3-11,-1 1-8,0-2-12,0-2-19,2-2-17,-3-2-17,-1 0-23,-1-3-38,1-3-175,0-5 174</inkml:trace>
  <inkml:trace contextRef="#ctx0" brushRef="#br0" timeOffset="282891.0267">13159 10111 809,'11'-26'-29,"-3"5"10,0 4 12,-2 2 5,-2 1 8,1 4 2,0 3 7,-3-1-4,2 1-1,-2 1-1,2 0-2,0 3 6,0 0 7,-4 3-1,15 3-3,-4-2-1,0 3-2,1 4 1,0 1-1,6 6-3,-4 1 7,4 3-1,1 6-3,-3 1 2,4 5 1,-4-3 0,0 6 1,2 3-4,-1-5-2,-1 2 3,-2-1-2,-2-1 3,4 0-2,-2-1-4,1 0 1,0-3-1,0 1-3,-1-5 4,0-1-1,0-4-2,-1 1 2,0-4-4,-1 0 0,-1-5 7,-1 1-5,1-3 3,0-1 7,-3-3 1,2 0 2,-1-4 0,2-1 4,-3-1 0,3-5 2,-3 0 8,2-3-2,0-5 6,0-3-4,0-4-1,-2-4-2,4-3 0,-4-6-3,0-3-4,1-3 1,-3-2-2,0-7-3,-1 1-4,-3 3-2,0 0-1,0 2 0,-2-1-3,0 0-6,0 2 6,-2 0-2,0 6-3,0-2-1,-1 8 2,1 1-4,-2 2 3,4 5-2,-2 3-7,0-1-14,2 5-18,-2 0-22,2 2-16,-2 3-6,2 2-15,0 3-19,-2 1-40,2 4-264,2-4 71</inkml:trace>
  <inkml:trace contextRef="#ctx0" brushRef="#br0" timeOffset="283357.6374">14301 10001 1105,'0'0'-16,"2"4"13,-2-4 7,0 0-1,0 6 2,0-6 8,0 0 7,4 3 14,-4-3 10,0 0 6,0 0 1,0 6 0,0-6-5,0 0-2,0 0-6,0 0-5,2 6-4,-2-6-6,0 0 3,0 0-7,0 0 2,6 2-4,-6-2-3,10 1 0,-10-1 2,17-1-5,-6 1-1,4-2-2,1 0 5,6 0-5,3-2 0,2 0-3,3-2 1,-1 1-1,3-1 4,5 1-2,-1-3-3,-7 2 1,1 0 1,-2 2 0,-2-1 0,0-1 1,-5 5-5,-1-4 1,-4 1 2,1 1-1,-2 1 2,-2-2 1,-3 2-2,1 0-1,-2 0 1,1 1-2,-4-1-2,2 2-18,-8 0-18,14-3-25,-14 3-17,10 0-15,-6 0-18,-4 0-24,4 3-49,-4-3-213,0 0 94</inkml:trace>
  <inkml:trace contextRef="#ctx0" brushRef="#br0" timeOffset="285102.769">15929 9471 1013,'2'-15'-45,"0"2"13,-2-1 5,0 1 10,0 4 4,-2-3 3,-2 1 5,0 1 0,-2-1 8,-2 1 7,-5 1 11,-2 1 18,0 0 1,1 3 6,-2 1-8,2 0-7,-2 4-3,4 0-5,-3 6 1,1 1 0,-2 3 1,0 3 0,-2 3-5,2-1 1,1 4 3,2-2-1,0 4-6,3-2 1,2 2-1,0 0 4,0-2-2,2 0 3,4 0-3,0 0-3,2 0 0,4 0-1,0-2-4,2 1 1,2-2 5,0 2-7,-2-3 1,2-2-4,3 1 1,-4-3-2,-1 0-1,0 1 2,1-3-4,-1-1 2,-4 2-1,0-3 10,-2 5-3,0-3 2,-4 1-2,-2 3-2,-3 0 5,1-1-1,-5 1-3,2 1 0,1-3-3,0 0 3,-2 1-1,2-1 6,0-1-1,1-1-3,-2 1 2,3-1-1,1 1-2,3-2-3,-2-3 1,2 3 0,2 0-3,0-1 7,2-1-3,2-1-1,0 3 0,2-2-2,0 1-1,2 1-1,3 2-1,-3-1 0,3-1-4,0 1 3,-3 1 1,2 1-1,-2 3 0,0-1 0,0 2-3,-4 2 4,0 2-3,-2 2-1,-4 2 3,-2 4 0,2-2-1,-2 0 0,0 1 1,-2-1-1,1 0 0,3-1 3,-3 1-4,3-2 2,2 2-2,0-4 2,2 0 0,0 0 1,6 0 0,-4-2 0,7 2-7,0-4-5,1-2-4,2-4-12,4 3-4,2-3-15,0-3-6,-1-2-19,3-1-10,0-3-17,3-2-22,-2 0-34,0-4-275,3-3 64</inkml:trace>
  <inkml:trace contextRef="#ctx0" brushRef="#br0" timeOffset="285558.8097">16349 9820 1113,'0'-8'-34,"0"3"7,0-1 2,0 6 6,-4-9-3,0 4 6,4 5-4,-10-3 10,2 1 4,8 2 17,-19 0-1,9 4 17,-3-1-12,2 3 2,-3 2 2,0 1 8,2 3 2,0 3-2,-1 4 3,0-2-3,2 4 1,1 2-3,2 4 2,-1-1-3,2 3 2,1-1-7,2-1 0,2 2 4,0 0-9,4-5 7,2 1-11,2-2 7,3-4 0,2 0-4,1-2 1,3-4-3,0-3 0,0 0-1,1-7-2,2-1 0,-2-4 3,3-4-3,3-1-3,-2-7 1,0-1-2,3-6 0,-4-1 5,0-3 6,1-4-1,-6 1 3,1-3-3,-6 1 0,-1-3-2,-4 7 1,-2-3-3,-4 0-1,-2 1 0,-4 3-1,-4 0-3,0 4 0,-2 0-1,0 4-3,0 4-13,1 2-18,-2 1-30,2 4-22,5 2-27,-2 3-54,2-2-266,2 0 63</inkml:trace>
  <inkml:trace contextRef="#ctx0" brushRef="#br0" timeOffset="286315.4637">16783 9174 1083,'0'-9'-53,"0"1"14,0-2 3,0 3 10,0-1 4,0 1 4,2 1 2,0-2 5,2 3 3,0-1 6,0 2 5,5 0 5,-1 2-2,1 1 0,-9 1 1,21 3 1,-9 3-4,2 2 3,-4 1-1,3 2 1,-5 5 7,3 1 4,-3 6 4,-1 0 1,-3 1 4,-2 3 4,-2 0 5,-2 1 4,0 1 5,-4-1 3,-1 5-2,-2-1 1,-1 0 1,-1 1 1,1 0-3,0-1 1,-2 2-4,2-2-6,0 3-3,1-1-2,2 0 0,5 2-2,2-5-7,2 2 13,5 1-4,4 0-1,-1-2-11,5 1-6,2-5-2,2-3-4,0 0 1,2-4-7,1 0 1,-4-6 1,1-1-3,1-5 1,-4-3 1,2 0-3,-2-5 2,-1-2 1,2-3-2,-2-4 1,-1 0-3,0-3 3,-4-3-3,-2 1 3,-2-2-4,1 0 3,-4 0-1,-1 1 1,-2 1-2,-2 1 2,-1 1-5,3 3-3,-4 1 3,-1 1-3,-1 4 5,6 2-1,0 0 3,-21 13 6,15 1 1,-3 5-1,1 5 6,-3 9-4,3 3 4,-1 4 4,3 2 0,1 7 3,-1 3-1,2-1-1,0 1-2,0-1 0,-4-1-1,0-3-3,0 1 0,-2-4-3,2-6 3,-5-2-4,-2-2-16,0-1-19,-5-2-29,0-5-29,-4-1-24,-5-4-30,-3-6-74,-4-4-289,-2-5-7</inkml:trace>
  <inkml:trace contextRef="#ctx0" brushRef="#br0" timeOffset="287068.0373">12079 10494 1292,'-6'4'-54,"0"0"18,-2-2 22,0 2 12,2-1 20,0 0 5,6-3 10,-8 3 10,4-1-3,4-2 5,-7 4 0,7-4-3,0 0-7,0 0 1,0 0-6,29-6-5,-9 3 0,1-1-6,4 2-4,3-4-2,1 2-10,1-1-11,2 1-5,-3 0-13,3 0-12,-4 0-15,1 2-13,-3 1-10,-3-1-19,0-1-25,-6 3-49,1 0-176,-8 3 142</inkml:trace>
  <inkml:trace contextRef="#ctx0" brushRef="#br0" timeOffset="287275.3059">12087 10830 915,'-14'5'-2,"4"1"7,-2-2-7,6-2 1,0 2 1,2-2-7,4-2 4,-8 3 5,8-3 10,0 0-3,0 0 4,0 0-1,0 0 1,22-7-1,-6 1-1,2 0-1,6 1-6,3-3-4,1 1-22,2-2-27,-1 2-53,1-4-181,2-1 200</inkml:trace>
  <inkml:trace contextRef="#ctx0" brushRef="#br0" timeOffset="288291.4752">8094 10746 726,'0'-8'-34,"-2"2"2,0 1 4,0-1 6,-5 0 3,-4 1 6,-3 1 6,-5 0 12,-1 0 11,-2 0 3,-2 4 5,1-1 3,-3 1-8,2 1 0,0 3 3,-4 0-1,5 2 0,-3 0-2,3 1 3,2 2-6,4 3 1,0-1 0,2 1 1,5-1-7,2 5 3,-2-1-3,4 0 4,2 0-3,0 2-4,4-2 1,0 1 1,2 1-1,0-2 2,4 0-2,0 1 2,6-1 0,-2 2-1,0-4 2,5 3 1,-2-1-4,4 0 1,-3 2 0,4-4-1,-4 3-1,4-1 3,-6-1-5,1 1 3,-3-2 0,-1 2-2,0 0 8,-3-1 2,-4 1 2,0 2-3,-4-2 3,0 0-1,-4 3 7,-1-1-4,-2-2 1,-1-1 4,-3 1-2,1-4 2,-4 2-4,2-3 2,-3 0-3,2-3 2,-2 1-6,3-2 2,-4-2 1,4-4-6,-2 1 2,4-1-9,0-1-14,-1-3-12,2-2-21,0-2-7,5 1-18,0-3-19,4-1-20,-2 1-43,4-3-212,0 1 127</inkml:trace>
  <inkml:trace contextRef="#ctx0" brushRef="#br0" timeOffset="288718.7492">8064 11039 913,'8'0'-34,"-2"2"5,-6-2 6,12 2-2,-12-2 7,10 0 11,-10 0 7,10 2 4,-10-2 2,11 2 4,-4-2 1,-7 0-2,14 0 1,-5 0 1,1-2 0,1 0 4,0 0-6,-1 0 0,2-2-3,0 1-2,0-3 5,1-2-5,-3 2 2,1-3 1,-2 2 1,-1-3 3,-2 2 3,0-1 6,-2-1-5,-2 1 1,-2-1 0,-2 0 1,0 3 5,-2-1 5,0 1-4,-2 1-1,-2 4-7,-1 1-2,-2 1 1,-1 3 2,-1 5-1,1-1 3,-2 5-7,4 3 8,-2 2 9,0 4-7,2 0 4,4 2-4,-1 2 0,5-1-4,2-1 0,5 0-3,-1 2 5,2-2 1,4-2-7,4-2 0,2-2-3,4-6-9,0-1-15,6-4-6,1-6-10,1 0-20,4-6-19,-5 0-16,7-7-21,-4-3-23,-3-3-207,3-2 149</inkml:trace>
  <inkml:trace contextRef="#ctx0" brushRef="#br0" timeOffset="289005.9834">8674 10435 909,'-4'-21'-23,"-1"4"1,3 6 5,0 1 1,2 3 0,-2 1 0,0 4 7,2 2 9,0 0 10,0 0 6,0 21 4,0-10 7,-2 8-4,-3 1 4,5 6 8,-2 3 1,0 1 5,0 3 2,0 7 6,0 3 8,-1 1 1,-1 9 1,2 1-5,0-1-3,0 3-1,2-5-7,0 4 1,2-1-5,0-11-4,2 9-2,5-7-7,-1 1 2,1-7-6,2-7-2,-1 0-15,2-3-3,0-7-15,-2-1-8,0-3-12,1-5-22,2-4-14,0-3-15,-3-4-20,0-6-18,2-6-31,-4-2-218,2-7 117</inkml:trace>
  <inkml:trace contextRef="#ctx0" brushRef="#br0" timeOffset="289163.2387">8714 10881 993,'-10'-6'-25,"2"0"12,0 3-6,4-1 4,0 0-5,4 4 5,-6-4 0,6 4 2,0 0 1,0 0 4,0 0 1,8-5-10,0 3 1,-8 2-7,20-4-14,-8 2-20,3 0-25,2-4-122,2 3 69</inkml:trace>
  <inkml:trace contextRef="#ctx0" brushRef="#br0" timeOffset="289893.1062">9381 10683 626,'4'-4'27,"0"2"3,-4 2-3,4-5-6,-4 5 2,0 0 8,-17-6 9,7 6 7,-5 0 21,-4 2 0,-1-1 3,0 5-4,-2 0-10,-1 3-4,-1 1-7,4 4-3,-4-1-1,1 6-3,4-2-5,2 2-4,1 0-3,2 0-2,2 2 2,1 0-10,5 0 7,2-4-6,4 0-3,2-2 3,4-1 0,3-3-2,1-1-7,3-5-5,4-1-3,-1-2-5,2-5-2,1-1-3,2-6-3,2-1-9,-3-4-10,2-6 0,0-3-6,-1-2 4,-3-5 1,2-5-1,-1-4 2,-2-3 2,0-5 3,-3 0 3,0-1 6,-2-1-3,-2 0 3,1 1 4,2 3 0,-2 4-1,-1 4 2,0 6 1,4 2-6,-4 5 8,0 4-5,4 2 10,-4 5-9,0 7 1,1 3 5,0 8 7,2 6 0,-3 6 9,2 7 4,0 10 3,-2 3-1,-4 2 2,2 13 1,-3 1 0,-1 3 2,-4 6 3,0 0-4,-2 21 2,-5 2-2,1-2 2,-2-2 0,2 3-17,4-3-4,0 2 1,2-15 2,0-10 1,4-3-2,0-5-6,2-9-4,0-4-1,3-3 10,-3-9-10,5-1-1,-1-4-9,1-7 0,1-3 2,2-5-2,-4-6 1,4-2 4,2-3-4,-2-11 4,1 0 3,0-11 2,-4-2-3,-1-1 4,-2-2-1,-1-1 1,-2 1-3,-5 2 3,0-1 2,-8-1 12,2 2-7,0-3 4,-4 5 3,-1-2 3,0 3 5,-1 1-3,1 3 1,1 2 0,-1 2-1,0 0 2,3 2 2,0 0-4,2 2-4,-2-1 1,4 2-13,2-4-8,4 3 2,0-2-5,5-2-3,2 0-3,5-2-8,3 0-10,2 3-10,2-1-3,7 0 1,0 0-29,1 2-56,-1-2-126,0 4 219</inkml:trace>
  <inkml:trace contextRef="#ctx0" brushRef="#br0" timeOffset="290363.0513">9984 10346 751,'-7'5'3,"5"-1"-3,0 2-9,0-2 7,2-4-5,0 7-2,0-7 2,9 2 8,1-2 1,-10 0-1,27-3 6,-7-1-5,1-2-1,2-2-1,4 1 2,-1-4-1,6-1 1,-1-3-8,-1 1-6,-4 3-12,1-6-18,-1 1-26,-8-1-132,2 2 68</inkml:trace>
  <inkml:trace contextRef="#ctx0" brushRef="#br0" timeOffset="290599.4543">10200 9919 561,'-7'-2'-4,"7"2"-2,-8-2 1,8 2 6,0 0 7,-9 8 6,7-2 5,0-1 7,0 5 9,2-1-3,-2 9 5,2 1 3,0 2-2,-2 7 0,2 2-2,0 3-3,-2 7-4,4 0 0,2-2-6,0 2-4,1-2-4,1-1-9,0-3-15,3-2-9,-1-4-12,5-3-22,-3-2-30,4-4-44,-2-4-115,0-3 239</inkml:trace>
  <inkml:trace contextRef="#ctx0" brushRef="#br0" timeOffset="291220.6383">10556 10079 653,'6'-26'0,"0"2"9,-4 6 0,2 2 4,-2 5 0,3 1-2,-3 3 1,0 1-3,2 2 2,0 3 12,-4 1-2,0 0 1,13 15 2,-6-2 0,-5 2-3,2 6-2,0 4 1,0-1-5,2 3 1,-2 0-4,4-3 0,-2 1 0,0 0-2,0-4 1,3-2 3,-3-2-1,0-2 14,3-3 4,-1-3 3,1-3-5,-1-2 4,2-4 5,-10 0 1,22-11 5,-12-1-5,1-3 7,2-4-23,0-2 2,-1-8-4,-1 1-1,0-1-3,-1-3 2,-2 2-4,-2 1-3,-1 2-1,2 2 2,-3 0-4,-2 4 1,2 5-6,0-2 0,-2 3-3,0 2-8,3 2-1,-3 3 2,0 2 0,2 2-3,0 2 8,-4 2-5,0 0-3,15 6-3,-8-2 2,1 0-1,0 2 3,4-3 2,0 1-3,2-2-2,-1 2 6,2-4 1,-2 0 2,-1 0-1,4-6-1,-4 0 9,3 0 2,-4-3-13,1-1 5,-3-3-2,-1 0 3,-2 0 0,-2-3-7,1 1 1,-5-2 0,-2 1-9,-3 1 8,-1 0 8,-4 4-9,1-1 2,-1 5 3,-1 5-6,-2 2-1,-1 5 7,-2 5-2,2 5 1,-3 6 3,2 4 6,0 6-5,1 1 5,5 0 3,0 6 4,7 0 1,2-5 8,6 5-2,8-4 3,0-2-4,3-1 4,7-5-4,0-2-5,2-7 3,4-2-3,1-4-4,-1-5-18,0-4-22,-1-2-24,-1-2-21,0-5-40,-3-3-80,-6-1-178,0-3 112</inkml:trace>
  <inkml:trace contextRef="#ctx0" brushRef="#br0" timeOffset="292533.4261">8161 12163 980,'0'0'-28,"0"-8"8,0 8 7,0 0-1,0-7 6,0 7-9,0 0 6,0 0 5,0 0 6,0 0 6,0 0 10,11 15 3,-9-5 7,0-1 6,1 5 3,-1 1 3,-2 2 4,2 4 2,0 3-1,0 5 2,0 0-7,0 3-5,2-1-2,0 5-5,0-2 1,1 0-5,2-5 2,-1-2-1,0-2-6,2-3-1,1-1 1,4-2-1,0-3-3,1-3-19,4-4-15,0-1-12,3-6-10,-2-2-24,2 0-8,3-8-17,-3-1-24,-2-5-57,0-1-129,0-7 182</inkml:trace>
  <inkml:trace contextRef="#ctx0" brushRef="#br0" timeOffset="292797.9775">8227 11935 752,'-4'-2'-42,"4"2"8,0 0 7,-13-3 7,13 3 8,-7-1 2,7 1 3,0 0 10,0 0 2,0 0 2,-12 1 0,12-1 1,0 0-2,0 0 3,0 0-2,0 0-3,-4 6 2,4-6 4,0 0-1,0 0 1,0 0 0,0 0 0,0 0-3,0 0-5,0 0-6,0 0-17,0 0-21,0 0-31,0 0-125,0 0 68</inkml:trace>
  <inkml:trace contextRef="#ctx0" brushRef="#br0" timeOffset="293648.4521">8528 12221 553,'2'-6'-7,"-2"6"-1,0-8 1,0 8-1,4-4 2,-4 4 2,0 0 10,0 0 9,10 13 5,-5-3 1,1 3 1,-2 5 5,0 3-1,3 1-1,-1 5-1,1 0-3,-3-1-2,2 3 10,2-1-14,-4-1 2,4 0 4,-4-4-9,2-1-2,-2-4-1,0-3 2,-2 0 11,2 1 9,-1-7 8,-1 0 0,-2-3-1,0-6-9,-2 4-5,2-4-1,0 0-3,-3-21-4,3 5 1,0 0-5,5-5 6,-1-6-7,0-2 2,5-3-10,-3-2 0,1-2-3,3 0 2,-2 1-6,4 1 0,0 1-1,2 5 7,-1 3-9,2 4-2,0 2-1,-1 6-1,2 3 5,-2 4-4,-1 5 11,0 2-3,-1 5-2,1 4 3,-2 1 5,2 6 8,-3 2 1,-2 4-3,4 2 1,-6 0 5,0 1-2,0 3 0,-2-1-2,-2-1-2,3 2 1,-1-3-9,-2 1-15,2-2-12,-2-6-17,3-2-19,-1 0-18,-2-7-23,2-2-66,1-3-102,-1-3 212</inkml:trace>
  <inkml:trace contextRef="#ctx0" brushRef="#br0" timeOffset="293937.687">9027 11700 762,'-2'-22'-10,"0"4"4,0 5 5,0 3 4,0 1-4,2 3-3,0 2 2,0 4 15,0 0 6,0 0 6,2 19 1,0-3 2,0 3 2,2 5 1,2 7-3,1 7 5,-1 2 6,5 8 5,-3 1-6,3 3-2,-1-1 2,3-2-4,-2 3-4,1-1 5,1-1-15,2-4 5,2-2-1,0-5-1,0 0-9,-1-7-8,2-3-10,-4-5-16,-1-1-16,2-6-14,-4-2-13,1-1-17,-4-7-26,2-1-55,-2-2-132,-2-6 190</inkml:trace>
  <inkml:trace contextRef="#ctx0" brushRef="#br0" timeOffset="294157.242">9165 12133 781,'-13'-12'-3,"0"5"8,4-1 4,1 2 1,2 0 2,0 1 3,2 1 5,0 0 9,-1 1-2,5 3-2,-5-8 0,5 2-4,0 6 4,5-10-9,0 5 1,1-1-2,2 0-4,2 1 1,3-3-10,0 2-5,0 0-15,-1-1-16,3 3-20,-2-1-22,-3 0-31,1 0-159,-2 1 214</inkml:trace>
  <inkml:trace contextRef="#ctx0" brushRef="#br0" timeOffset="294540.3994">9294 12060 769,'2'8'6,"0"-3"0,-2 3-1,2-2-3,-2 0 4,2-1-3,-2 1 2,2-2-1,-2 2 10,4-2 2,-4-4-4,10 3 0,-4-3-4,-6 0 0,16-2 0,-5-2-2,0-1 1,-1-1-1,3-4 0,-3-1-1,3 0 2,-2-4-5,1-3 2,-1 1 3,-2 0 1,-1-2 1,-2 0 2,-2 2-3,-1 2 2,-3-1 7,-3 1-2,1 2 2,-4 0-1,0 3 2,-5 2-5,2 5 4,-1 0-2,-2 3 6,0 4-3,0 4-5,-1 4 0,-1 3 4,1 4-6,2 2 1,-1 1 0,4 3 1,0 0-3,6-2-4,0 0 5,4-2-1,8 0 1,0 0 0,2-4 2,5 0-10,2-4-4,2-3-4,3-3-7,1-1-7,-2-2-7,0-4-13,3 0-13,0-2-20,-3-2-24,-2 0-43,4-3-151,-7-1 192</inkml:trace>
  <inkml:trace contextRef="#ctx0" brushRef="#br0" timeOffset="295007.6715">9720 12058 748,'0'-5'-28,"-2"-1"7,-1-2 17,3 2 7,-3-1 9,-1-1 6,4 1 8,-4-1 6,0 1-2,0 1 2,0 0-7,-3 2 3,1 0-6,6 4-7,-13 2 7,5 2 0,-1 5 3,1 3-1,0 1-5,-4 7 2,6-2-5,-2 6-1,2-2 2,2 3-3,-3-2-1,5-4 1,0 2 1,0-4-5,2-1-3,0-1 2,2-4-1,0-3-2,0-1-6,5-3 1,-1-4-8,-6 0 3,14-6-1,-8-1-1,4-3 4,-4-3 0,2-2-1,-2-1 4,1 1-1,1 0 3,-1 0 4,-1 3-5,1 1 4,-3 1-8,0 4 2,0 3 7,-4 3 1,0 0 9,12 15 6,-9 2 1,2 2 3,-1 8-5,-2 9 5,2 2 1,2 13-12,-2 1 11,2 3 6,3 1-9,2 18-1,-5-11-2,1-10-2,-1 0 3,-2-1-6,0-12 1,0 2-1,-4-6-1,0-4-6,-4-1-19,-2-5-27,-2-1-23,-1-4-25,-4-6-35,-2-3-67,1-7-203,-2-2 98</inkml:trace>
  <inkml:trace contextRef="#ctx0" brushRef="#br0" timeOffset="295920.929">9726 12224 1143,'8'-12'8,"-2"1"-5,3 4-10,2-1-2,1 0 0,1 3 1,3-3 0,0 3 3,0-3-1,-2 2 0,0 2 3,-1-2-2,-1 1 2,1 1 3,0-2-4,-1 0 2,2 1 0,-2-1-1,0-1 2,-1-3 0,2 1 3,-2-5-3,-1 3 0,-2-5 1,2 1 2,-2-2-9,-2 0 6,0 0 1,-4 0-1,0-2 3,-2-1 1,0 5-1,0-2 4,-4 4-1,0 1-1,0 5-4,0-1 2,-4 6-2,8 2 7,-16 8-2,6 3 3,-1 8 2,0 2 5,3 4-7,-3 5-4,3 3 3,4-3 0,2 1-1,4-1 1,2 1 3,6-2-3,1-5-1,4-3 1,0-2-1,3-4-3,4-3 1,-1-5-4,0-3-5,0-2 2,3-4-1,-1-3 1,2-5 0,-4-1 2,1-5-2,1-3 3,-2-4-2,-2-1 1,-2-3-3,0 0 2,-5-5 0,2 3-2,-6 5 1,0-3 0,-1 4-1,-1 0 7,-2 4-1,3 2-2,-3 2 3,0 2-5,1-1 0,-1 3-1,0 1 4,2 3-6,0 1 6,1 0-3,2 2-1,1 2 1,-2 2 3,3 0-3,-2 2 1,1 0 1,-1 4 0,1 2-3,1-1 3,-2 3 1,-1-1 1,-2 4-8,-2 1 9,0 3-3,-2-2 3,-2 4-1,2-2-2,-2 1 3,0 1-3,2-2 0,1-2 4,-1 0-3,1-2 3,1 1-5,4-3-1,-2-3-3,5-1 1,-3-2-3,5-4 0,0-1-1,-1-6-1,6 1 3,-4-5 1,3-5-1,0 0 4,-2-4-2,1-6 1,2 1 3,-6-3-3,1-2 3,-2 0 5,-3 1-3,-1 1 3,-3 1 5,-2 1 0,0 4 1,0 0 0,-4 4 0,0 1-3,0 3 2,-2 4-3,-1 1-1,-1 4 0,0 4 2,6 0 1,-13 8-9,8 2 2,-1 1 2,4 2 3,0 2-4,2 3 0,0 1 0,2 0 6,2 0-5,2 4 3,3-2-3,-2 1-5,1-1 1,3 0 5,1 0-7,-1 0 3,0-2 0,-1 0 0,0 0 1,-1-3 0,0-1-1,-3 0-2,-4-2 7,0 1 1,-4 1 4,-4 0 0,0 1-7,-6-1-4,0 0-11,0 0-15,-2-2-16,2 1-26,1-3-44,1-1-91,-1-3-87,2-1 193</inkml:trace>
  <inkml:trace contextRef="#ctx0" brushRef="#br0" timeOffset="296237.7792">10871 12500 938,'-4'4'42,"2"0"-7,-3 0-15,5-4-2,0 0-5,0 0-1,0 0 1,0 0 11,30-8-8,-20 4 3,1 1-2,2 0-6,1 0-20,2-1-21,0 0-29,-1-1-52,2 0-219,-4 2 155</inkml:trace>
  <inkml:trace contextRef="#ctx0" brushRef="#br0" timeOffset="296376.4674">11136 12518 863,'2'3'-18,"-2"-3"1,2 6-3,-2-6-5,4 4-10,0-2-24,-4-2-33,0 0-111,0 0 69</inkml:trace>
  <inkml:trace contextRef="#ctx0" brushRef="#br0" timeOffset="310933.6578">7112 9967 409,'0'0'95,"0"0"-44,0 0-26,0 0-11,0 0-2,0 0-1,-11 11 6,8-5 2,3 2 1,0-1 4,0 2 3,0 3 2,0 3 1,3 4-5,-1 1-2,0-2 0,3 4 0,-3 4 5,2-1 0,0 3-3,-2 3-1,2-2 1,1 1-5,-3 1 9,2-1 8,-2 8 3,0-2-2,0 4 1,0-2 1,-4 4-2,4-2 0,-4 4 0,2 0-1,0 1-1,-2 1-3,2 8-1,-2-1 1,2 2-5,-2 4-4,2 2 2,0 2-3,4 19-1,-2-15-3,4 11 0,-1-2-1,4-2-4,-3-7 4,0-10 4,2 19-11,-4-11-1,1-6-16,4 19-6,-5-13 3,0-10-8,-2 2-12,0 0-16,0-3-4,2 3-9,-2-4-12,1 3 0,-1-1-27,-4-4 9,2-5 6,-3 7-6,1-9-16,-2-4-76,2 0-87,-2-4 213</inkml:trace>
  <inkml:trace contextRef="#ctx0" brushRef="#br0" timeOffset="316323.3153">7110 9934 644,'0'0'-59,"0"0"10,0 0 5,0 0 9,0 0 7,0 0 11,0 0 8,0 0 5,0 0 3,0 0 3,0 0 4,0 0 1,0 0 4,0 0-2,-9-5 1,9 5 0,0 0 3,0 0-2,0 0 2,0 0-2,0 0 1,0 0 0,0 0-1,0 0 3,0 0 3,0 0-3,0 0 4,0 0-2,0 0-4,0 0 1,0 0 0,0 0-6,0 0-1,0 0 3,0 0-4,0 0 1,19 0-3,-8 0 1,-1 0 2,5-3 1,4 3-5,5 0-1,3 0 1,7 0-1,0-1 2,10-1-3,3-2 3,12 2 2,2-2-1,3-1 1,23-3 2,1 0-3,-1 1 3,0-3-5,2 3 0,-2-1-1,0-2 2,-1 3-2,1-1 0,-4 1 3,-16-1 2,-3 2-3,-1 0 1,-2 1-2,3-1 0,-1 1 1,-1-1-3,-3 0 2,-2 2 1,1-1-1,-5-1 1,-1 0 0,-7-2 0,-1 3 4,1-3 5,-3 1 0,-2-1 0,1-2 3,-1 1 1,0-1-2,-2 1-3,0-1-5,0 0 7,2 1-1,-1-3-4,-1 3-1,4 0-2,-1-1 2,1-1 1,-2 1 0,3 1-1,-2 1-5,1-2 2,1 1 3,1 3-4,1-1 3,8-1-6,0 2 1,0-1 3,-1 1-3,3 0 0,1 1 2,-1-1-3,0-2 2,-1 3 0,2-3-7,-3 1 4,2-2 6,2 4-3,-4-3-2,2 0 1,0 1 1,0 1-4,-2-1 1,2-1 5,0 2 1,-2-1-5,5 1-1,-4 1 3,3-1-3,0 0 1,1 0 2,1 3 1,0-3 7,-1 2-10,-2-2 3,1 1-2,3-1-2,-3-2 3,2 3-1,1-3 0,-3 0-2,2 0 3,1 1-2,-4-3 4,3 3 4,-4-1-8,3-2 4,-1 3-7,-2-1 3,0-1 2,0 1-3,-2 1 2,0-1 1,-1-2-2,2 1 3,-3 2-2,-1-2-1,1 0 3,0 2-2,-1-1 5,3-2 1,3 1 24,22-6 7,6-3 2,3 3-1,0 6-7,0-3 4,-1 5-7,1 1-5,4-2 0,7 2-1,8-1-5,5 3-3,4-1 3,2 3-5,-3-2-1,-2 2 5,2 2-9,-5-2 5,-4 2-3,-1 2-3,-2 0 2,-7 0-3,-2 2 3,-2-1-1,-17 1-4,-9 0-4,-3-2-6,-1 1-1,-4 0 0,1 0 3,-12-1-4,-1 0 1,-9-2 3,-3 2 1,-1 0-6,-6-2 4,-3 0 4,-2 0-2,-2 0-3,-1-2 6,-4 0-6,-1 0 4,-3 0 7,1 1 2,0-4 1,-3 2-3,-2 1-1,2-2 4,0 2-1,-4-2-3,2 3-2,0-3 0,0 2 5,-2-2-4,-4 4-1,13-4-1,-6 0-4,1 2 5,3 1-2,1-2 1,1 2-3,4-1 1,0 0 1,0 0-2,2 0 0,2 0 2,-2 2 0,3-1 2,-4 1-1,6-3-4,-3 2 0,3 1 5,-4 0 1,4-2-3,-3 2 0,2-3 1,-4 3 1,0 0-5,2 0 1,-2-1 2,1 1-2,-2-2 1,2 2 0,1-2-1,-2 2 1,0-4 10,-1 2-9,2 0 2,-1-1-1,0 1 2,2-2-2,-1 0-4,-2 0 1,3 0-2,-2 1 12,2-1-12,-1 2 5,-4-2 0,4 2-7,-4-1 0,-1 0 8,3 1-2,-6 1-4,0-1-2,4 0 12,-6 2-15,3-2 7,-3 2 0,3-2 4,0 2-7,-3-2 2,4 2 1,-2 0-2,0 0 2,-1-2-3,0 2 2,-1 0 3,-10 0-5,19 0 3,-11 0 3,-8 0-3,14 0 0,-6 0 0,-8 0-2,12 0 5,-12 0-3,11 0-2,-11 0 7,11 0-7,-11 0 3,8 2-2,-8-2-4,11 2 7,-7 0 1,-4-2-3,8 2 6,-1 0-8,-3 1 1,-4-3 0,9 6-1,-5 0 3,0-2-4,-2 1 7,0 1-3,0 4 4,0-3-4,-2 3 2,0 2 0,0 0 1,-2 4-3,0 1 0,0 0 7,-2 2-4,2 4 5,-4 4 10,1 1-5,-1 4-4,-1 5 11,3 1 0,0 2 3,0 0-4,2 4 0,2 0 2,-2 1-6,2 1 0,0 2-5,-3 5 1,6 0 3,-3 2 1,2 3-2,0 1-2,0 0-1,0 2-1,2 17 1,2-13 0,-1-8 0,-3-2 1,2 1-1,-1-4-3,-1 0 1,-2-4 1,0-5-1,-2 3-1,-3 6 6,-1-1-1,1-1-1,-3-3 7,0 3 2,1-4 2,-1 1 0,-3 1-1,2-3-4,1-6 0,-2-1-1,2 9-1,-4-1 3,2 2-4,-1-3-6,1-1 7,1-6-4,1-1 1,-1-1-1,-1-2-2,0 0-1,0 1 0,0-3-3,0-1 2,-1-3 2,0-1-4,3-2-1,-1-3-1,1 3-1,0-2 6,0-2-5,0 2 1,2-2 0,0 0 3,0-2 0,0-2 0,1 0 0,-1 0-1,1 2 2,3-1 0,-2 0-1,2 0 2,0-2 0,0 0-3,0 1 0,2-2 0,-2 1-1,2-1 1,2 0-2,-2-2 1,2 1 0,-4-3-3,4 3 3,0-3-2,-2-1-4,2 1 3,0-1 0,0-1 1,-2 0-1,2-1-1,-2 0 1,2 0-1,-2-3-1,3 3 2,-3-3-1,2 1 0,-2 0-2,0 0-1,0-6 1,-2 9-1,2-3 0,0-1 3,-3 1-2,1 0 0,0-1 2,-2 1-6,0 0 5,-3 0 2,3 0-3,-2-1-1,-2 1 2,1-1 1,-2 1-5,3 0-5,-2 0-5,0 0-3,1-1-8,-2-1-8,1 2-2,2 0-1,-1-1-1,-1-1-8,2 2-8,-1 0-11,1-1-4,-3 1-18,3-1-9,0 1-12,-2 0-12,-2 0-24,0-3-277,-2 1 70</inkml:trace>
  <inkml:trace contextRef="#ctx0" brushRef="#br0" timeOffset="317551.5403">7192 12579 1021,'0'0'-86,"0"0"9,0 0 9,0 0 7,0 0 4,0 0 7,0 0 4,0 0 5,0 0 4,7 7 4,-7-7 2,0 0 4,0 0 1,0 5 4,0-5 3,0 6 2,2-2-4,-2-4-5,2 8-12,0-4-43,-2-4 27</inkml:trace>
  <inkml:trace contextRef="#ctx0" brushRef="#br0" timeOffset="319530.8248">7232 12483 211,'0'0'-1,"0"0"0,-8 2 2,8-2-1,0 0 4,-5 4 2,5-4 0,0 0 2,-2 8 1,2-8 0,-2 7 0,2-1 0,0-1 1,0 1 1,0 0 0,0 2 2,0-1 1,0 1-2,0 2 3,0-1 0,2 2 5,-2 3 0,2-3-2,-2 2 1,2 1 0,1-1 0,-1 2 1,0-2-3,0 3 2,0-1 0,0 0 4,0-1-3,2 1 1,-1 0-1,-1 1-1,0-1-4,-2-2 0,2 1-2,-2 1-2,2 0 0,-2-2-2,0 1-1,3 1 2,-3 0 0,2 0 1,-2 1-3,2-3 0,0 2 1,0 0-3,0 0-3,0-1 5,0 1 0,0-1-7,2 1 2,-2-2 1,2 1 2,2-1 5,-4-2-8,2 2 1,2-3 5,-2 0-7,0-1-1,-2 1 1,5-1 3,-3-1-4,0-1 4,3 1 1,-3-2 0,0-1 2,2 1-1,-1-2 1,3 1 1,0-2-3,1 0 1,2-1-1,3 0-2,3 0 0,2-2 1,4 0-2,1 0 2,6-2 0,1 0 0,5 0-3,6 1-2,5-4 2,8 0 2,3 1-4,3 0 3,3-2-1,19 3-1,2-5 0,4 4 1,-2-3-4,4 1-1,0 0 14,3-2-15,3 1 3,0-1 0,2 1-1,2 1 2,-2 0-2,-2 1-1,2-1 2,4 0-1,-2 2 2,2 1 4,2-3-3,-6 2-2,0-1 1,-2-1 2,2 2-2,2-2-3,-2-2 4,2 3-1,-1-1 0,-2-1 1,-3 1 0,-2 0 2,-2-1 2,2-1 4,-4 0 5,-3-1 1,1 1 5,-2 0 6,0-1 0,-1 1 4,-1 0-2,0 1-1,-14 1 0,-7 1-2,1-3 15,24-2 21,2 1 6,6-4 2,4-2-5,6 5-7,0-4-4,-1 7-5,0-3-2,-5 5-8,-2-1-3,1 2-3,-5 0 2,-4 0-8,-11 4-2,-8 0-2,2 0-3,19 0 1,-13 0-6,-10 0 0,2 0-2,0 0-1,-2-2-1,-1 2-1,-3 0-2,1 0-1,-5 0-1,-1-1-3,-8-1-3,-3 0-3,-3 0-4,-1 0-4,-2 0-1,-3 0-2,-5 0-5,-1 1 3,-3-2 3,-2 0-3,-1-1 4,-2 0 0,-2 0 1,-1 1 6,-3-1-5,2-2 4,-2 0-1,0 2-5,0-1 3,1-1 1,-2 0 0,4-2 3,-1 3 1,-1-1-2,4 1 2,0-1-2,1-2 1,1 2 0,0-1 3,2 1 1,0 0-1,-1 0-2,3 1 3,0 1-1,1 0 2,-1-1-2,2 1 0,-1 0 0,1 0-2,0 0-4,-1 2 13,-1-1-10,2 1 1,-2 0 1,-3 0 4,3 0 0,-5 0-5,3 0 4,0-2 0,-2 2-1,9-3 8,5 1-1,6-3-3,9-2 2,1 4 3,1-1-5,2 1 0,3 1 0,1-2 1,24 2-2,-1-2-4,-13 3 1,-8-1 1,3 2 3,-3 0-13,-2 2-6,-1-2 0,-3 2-14,-8 0-7,-5 0-7,-3 2 0,-9 0-7,-2 0 3,-2-2-2,-7 2-4,0 0-1,-4 0-2,0-1 2,-4 2 0,-2-1 4,-1-1 3,-1-1 1,-2 2 8,-9-2 6,12 0 3,-12 0 4,10-2 6,-10 2 0,6-3 4,-6 3 3,8-3 4,-8 3 3,4-5 5,-4 5 6,4-4 2,-4 4 1,2-4 2,-2 4 0,4-3-1,-4 3-1,0 0 1,2-6-4,-2 6-1,4-4-2,-4 4 4,5-4-3,-5 4 2,6-4-4,-4 1 3,5 0-4,-3 0 1,2-1 0,-6 4 7,11-6 0,-5 2-1,0 0-1,-2 1 0,3-1 5,2-2-5,-3 3 1,0-3 3,0 2 0,3 0 1,-3-2-1,-1 3 1,1-1 2,0 0 1,-1-2 7,1 2 0,0-1-3,0 1 4,1-2-6,0 0 4,1 1 5,-2-1-8,2 1 4,1-1 9,-2-2-11,1 2 3,0-1-4,1 1 2,-3-1 0,0-1-6,3 2 1,-5-1-2,3 1 0,-1-2-9,-2 2-24,-2-1-23,0-1-40,-4 1-101,0-3-153,-8 1 148</inkml:trace>
  <inkml:trace contextRef="#ctx0" brushRef="#br0" timeOffset="328557.2748">11469 1546 169,'0'0'59,"-8"-3"-13,8 3-10,-6-2-10,6 2-8,0 0-1,-6-4-3,6 4-2,0 0-1,-9-2 0,9 2 2,0 0-1,0 0-2,0 0 3,-7-2-1,7 2-1,0 0 1,0 0-2,-8-2-4,8 2-2,0 0 1,-14-1 1,7 1 0,7 0 1,-21-3 0,8 3 0,1 0 0,-2 0 2,0 0 0,-1 3 2,0-2-3,0-1 3,1 2-4,-2-2-1,2 0 0,2 2 1,-1-2 1,0 2-6,2-2 2,1 0 3,2 2-6,8-2 1,-18 0-1,10 2 1,8-2-2,-12 0 3,3 2-4,2 0 1,7-2-2,-12 3 3,5 1 1,1 0-4,-2 0 2,1 2 2,-2-2-3,3-1 5,-2 3-3,2 0-2,0-3 3,-4 1 1,2 2-2,2-1 1,-2 0 1,1-1 0,1-1-3,-1 3-2,1-4 0,2 2 0,-1-1 1,-1 1 1,2 0-1,0 0-2,-2 2 2,2-3 1,-1 3 1,0 0 1,1 0 0,0-1 0,-2 3 0,2-2 0,0 1-3,-1-1 3,1 2-3,0-3 0,-1 1-1,3 1 2,-2-1 1,0-2-1,2 2 0,-2-3 3,1 3-3,-1-2 1,4-4-1,-4 8 2,2-6-4,2-2 2,-4 7 0,4-7-4,-2 4 4,0 0 1,2-4 0,-4 6 1,1-1 0,1-1-5,2-4 1,-5 10 4,3-4-5,-2-1 5,2 1-4,-2 1-1,0 1 4,0-2-1,2 1-1,-2-1 4,-1 1-5,3-1 3,-3 0 1,3 0 1,-2 0 1,2 0-6,0-3 1,0 3 0,0-3 4,2-3-4,-6 10 0,3-6 1,1 0 0,0 0 1,0 1 1,2-5-2,-2 8-2,0-3 2,0 1 1,0 0 0,0 0-1,2 1 4,0-1-5,-2 0 0,2-1 1,0 3 1,-3-2 1,3-1-2,0 3 2,0-2-4,0 0 5,-2-1-1,2 1-6,0 2 2,0-2 5,0-1-4,0 1-1,0 0 6,0 1-2,2-1-1,-2 1 2,0-1 0,0 2-5,0-2 0,0-1 1,0 1 1,3 2 0,-3-3-1,2 3 0,-2 0 0,2-3 2,-2 3-1,0-3 1,2 3 0,0-2 0,0 0-1,0 1 0,0-1 2,0 0-4,0 0 5,1-1-2,-1 1-3,0-1 3,2 1 2,-2 0-2,0 0-2,2 0 1,0-3 0,1 3 0,-1 0 2,3-3 0,-1 3-4,-2-2 7,4 2-3,-4-3-2,6 2 2,-4 0-2,2-1 4,0 0-5,1 1 4,-1-1-2,1 0 0,2 2-1,-3-2 0,2-1 0,4 1 1,-2 0 1,0 0-3,6-3 5,-1 4-2,-1-4 0,4 2-2,-2-2 3,4-1-5,-1 2 5,3 0-3,-2 0 0,0-2 0,3 2 0,-1 0 1,0-1 1,0-1-2,6 3-1,-7-2 6,3-1-9,3 2 4,-1-2 0,-1 3-4,2-2 4,1-1-3,0 2 3,-1 0 1,3-2 1,0 2-3,-1-2 1,1 2 0,0-2 0,0 2-2,-3-2 1,3 1 2,-2-1-1,-1 3-1,-1-2 1,-5 1 3,3 0-3,-6 0 2,4 0-4,0 0 2,-3 0-1,2 0-2,0-1 1,1-1 1,1 3-2,3-3 1,-1 2 2,3-2-3,0 0-3,1 0-1,1 0 2,0 0 1,0 0-3,-1-2 3,3 2-5,-2 0-1,2 0-1,-1 0 0,1-3 0,2 6-4,0-3 7,1 0-3,-2 2 2,7-1-2,1-1 2,1 2-1,0 0 0,3 0 0,-1-2-1,2 0-1,1 2 2,-3-2-3,5 0 2,-3-2-2,-1 4 4,-1-4-4,-1 2 4,-1 0-2,1 0 0,-3 0 2,-6 2 0,0-2 2,-3 2 1,4-2 1,-5 2 1,2 0-1,-3-2 1,-1 1 1,0 2 3,-1-2-2,-1-1 0,-3 2 2,2 0 1,-3 0-1,-1 0 2,1-2 3,-4 0-3,4 2 2,1-2-2,-1 0-1,1 0 0,0 0 5,1 0-3,-1 0-1,1 0-2,-4 0 2,4 0-2,-3 0 0,3 2 3,-2-2-4,-2 0 1,8 2 2,-7 0-1,7-1-1,-2 2 1,-1-3 0,1 3 0,-1-1 1,3 2 0,0-4-1,-4 2 2,4 0-2,0 0-1,-1-2 0,-1 2 2,2-2 0,-1 1 0,-3-1 0,0 0-2,3 0 2,-3 0-1,-2 0-2,2 3 1,0-3 2,-3 1 0,5 1 3,-6 0-4,2 0 2,1 2-2,1 0 0,-1-1-1,0 1 0,3 0 0,-3 0 0,3-2 4,-5 0-2,7 1-2,0-1 4,-1-2-4,1 2 0,2 2 2,-1-4-4,1 2 4,2 2-1,-2-4-1,1 2 3,1 0 0,0 0-2,0-1 4,3-1 0,-4 3-1,3-2 2,0 1 0,0-2 2,-2 0-4,1 0 4,-1 2-5,1-2 0,-3 0 0,1-2 1,1 2-1,-2 0 3,0 0 1,-3-2-1,3 1 1,-4 1 1,1-3-3,-3 3-1,-2 0 5,2-1-2,0 1 1,-1 0 2,1 0-8,-4-2 1,4 2 2,-1 0-2,-1 0-4,6 2 3,-3-1 0,3 2-1,-2-2 1,-2-1 0,4 4 0,-1-4 0,3 2 2,0 0-2,0 0-2,-1 2 0,2-2 1,-1-1 2,2-1 0,-1 3 2,3-2 2,-2-1 4,2 0 0,-2 2-1,1-2-2,2 2 0,1-2 0,-2 0 0,0 2-3,-1-2 2,4 2-1,-3 0 0,2-2 3,4 1-3,1-1-2,-1 0 2,3 3 0,-3-3-6,0 1 1,1-1 3,-1 0 0,-4 0-3,0 0 3,0 2-3,-2-2 4,2 3-6,-2-3 3,-2 0-5,0 1 3,2 1 5,-2 0-1,0 0-5,1 0 2,1 0 3,2 0-5,-1 1 3,3-1 2,0 2-1,1-2-4,-1 0 1,0 2 0,-5-3 1,8 2 1,-1-1-2,0-1 1,1 1-1,1 0 1,-3 0 0,1 0-2,-6 0 2,-2-2 1,1 2-3,2-2-1,-1 0 8,0 2-2,-2-1-2,-1-1-2,3 0 0,-2 0-2,3 3 6,-5-3-4,1 0 2,-1 1-2,0-1 1,-3 0-2,3 0 1,0 0 2,-2 0 0,1 2-1,1-2 0,-2 0 2,1 0-1,-1 0 0,0-2 4,-1 4 0,-1-4-2,2 2-3,-4-1-1,-2 1 2,1 0 0,1-3-2,-3 3 3,0 0-3,1 0 3,-1 0-3,1 0-2,0 3 6,0-3-2,-1 0-2,3 1 2,-3-1 0,-2 2-2,2 0-3,-1-2 6,-2 2-2,2 0 0,-1-2 2,0 2-1,-2-2 1,1 2-1,-2-2 1,-1 0-2,2 0 0,0 0 0,1-2-1,-4 2 1,4-2 3,-4 0-5,3 0 1,-1-2 0,-2 0 5,1 1-8,0-1 4,-2-2 4,2 3-1,-2-3 2,-1 0 4,2 0-1,-2-1-3,1-1-4,0 0 3,0-1-2,-1 2 1,0-3 4,0 0 0,-2 1-4,1-1 1,0 1 0,0-3 0,-3 1-4,3-3 2,2 1-2,-3 2 0,-1-3-2,4-1 0,-2 4 2,-3-1 0,1-1 1,0 2-4,-1-3 4,0 3-2,-2-3 2,2 3 4,-2 0 1,-2-1 1,0 1-1,1-2 0,-3 3-2,0 0 5,-1-1-4,1 1 0,-2 1 0,0-1 2,0 1-4,0-1 1,1 1 1,1-1-4,-2 1 0,2-1 2,-2 0 0,0 1-2,2 0 1,0-3 1,-2 3 0,0-3 2,1 2-3,-3-1 0,3 1-2,-3-1 0,2 0 3,-2 1-2,0-1-1,0 2 3,2-3-3,-2 3-3,-2-3 16,2 0-14,0 3-1,0-3-1,0 1 1,0 2-2,-2-3 6,2 3 1,-3-2-7,3-1 5,-5 0-2,3 3-4,-2-3 3,-2-1 2,-2 2-2,-1-1 0,-1 1 5,-3 0-7,2 1 0,1 0 7,2 1-4,-4-1-2,0 3-4,2-3 1,-4 2 5,2 1 1,-1-1-5,1 1 1,-2 1 0,2-2 4,-2 1-1,-2-1-5,2 2 5,-3-1 0,0-1-7,0 2 1,-5-3 1,6 3 5,-5-1-5,-1-1 7,2 1-8,-2-2 0,1 2 4,0 2 2,-2-3-4,-1 0 8,-1 0-6,-1 1-2,-1-1 1,0 1-1,-7-3 0,-3 1 0,1-1 4,-4 0-2,0 1-2,-2 0-7,2-1 6,-9-1-4,-2 1 3,0-1 4,-2 1 0,1 1-6,-1 1 0,-5-3-2,3 3 2,-4 0-1,1-1 5,0 1-4,-23-3-2,0-1 1,0 3-3,-2-3-1,0 5-6,1-3 4,9 5-4,10-3 1,-19 0 0,11 3 1,10-1 1,0 2 6,-3-2-1,1 3 0,-1-2-1,-1 4-3,-1-3 6,1 0-5,1 2 5,1 0 1,0-1-2,-2 3 4,4-3-1,-3 2 0,3 1 2,0-2-1,-1 0 6,1 2-3,-1 0 0,4 0-2,-1 0 2,-1 0 0,3 2 1,8-2 2,1 2-2,-1-2 2,3 4-3,1-4-1,1 3 2,-1-1 2,3 0-2,-3 2 0,3-2 0,0 1 1,-1 0 0,1 0 1,0-1-3,-3 2 0,1 0 2,-3 0-2,3 0-1,-3-3 1,1 3 2,-1 2-4,1-2 2,1-1 2,3 1-5,-3 2 2,5-2 2,-2 2-2,1-2 1,1-1 0,2 3 0,0 0 1,-1-3-2,4 5 0,-3-4 4,6 2-3,-6-1 1,2 1-2,2-2 0,-2 2 0,-2-1 2,2 1-1,-2-1 0,-1 0 3,3 0 0,3-1-3,1 2 3,0-2-2,1-1 1,-1 1 4,2-2-5,1 0 4,-3 2-1,2 0 4,0-1-5,1-1 3,-3 2-3,2 0 2,-1-2-2,-1 4-1,0-4 3,1-1-1,-1 3-1,0-2 2,-2 0-2,5 2-2,-3-2 4,0-1-3,3 2 3,-1 0-2,0-3 1,1 2-3,1-2 4,2 2 0,1-2 2,0 0-4,2 0 3,-1 0 0,-1 0 2,4 0-5,-2-2 7,-1 2-5,0 0 1,2-2-1,-2 2 0,1-2-2,-3 2 4,6-1-3,-4-2 1,-1 2-2,1-1-1,-1 0 4,-2-2-5,-1 2 2,1 0 0,-1-1-2,1 1 2,-3-2 1,0 2 0,1-2-2,-3 2 2,-2 0-1,2 0-2,-1 0 2,-3 1-2,-1-1 4,1 2-4,-2-2 0,2 0 2,-1 2-1,0 0 0,3 0 0,-2 0-1,-2-2 0,5 4 0,-3-2 2,0 0-2,-1 0 2,1 2 1,2 0-2,-1 0-1,1 1 2,0-1 1,0 0-2,3 0-1,-1 0 2,-3 2 2,3-3-3,3 2 0,0-1 1,-1 1-2,1-1 2,1 0 0,5 0 0,-1 0-1,1 0-2,0-2 7,2 2-6,-1-1 5,2 2-4,0-3 4,-1 1-2,2 1-2,0-2 1,-1 2-3,4-2 3,-3 2-1,0 0-2,0-2 4,-1 0 2,2 2-3,-4 0-2,3 0 2,-2 0-1,-2-2 0,1 1 0,2-1 1,-4 0-1,1 3 2,-1-3-3,2 0 3,0 1-2,-1-1 3,-1 0-4,2 0 0,0 0 2,1 2-2,0-2 2,2 2-3,0-2 2,0 0-1,0 2 5,4-2-4,-2 0 0,1 2-2,0 0 3,2-2-2,1 2 1,0 0 1,2-2-2,1 0 5,2 2-5,-4-2 4,6 0 0,-2 0-1,2 1 1,0-1-1,-3 0 3,9 0-2,-11 0-2,5 0 0,6 0 3,0 0-4,-17-1 1,11 1 0,0 0-1,6 0-1,-18 1 3,18-1-3,-14 0 1,3 0 1,2 3-1,1-2 3,0-1-4,-3 2-2,0 0 5,-2 0-2,3 0-1,0 0 1,-4-2 0,2 2 1,0 0 3,1-1-4,-2-1 1,0 2 3,3 1-4,0-3-2,-2 1 2,2 1 1,-2-2-2,1 2 4,2-2-3,-1 2 2,-1 0 1,1 0-3,-1 0 2,0 0 0,3-1 0,-2 2-2,-1-2-2,0 3 2,3-2 0,-3 2-1,3-2 5,-3 0-3,2 1-1,1 0 2,-2 0-2,2-1-1,-2 2-3,2-2-1,0 2 0,-3-1-5,3 1-1,-3-2-4,0 2-3,1 2-7,-2-4-10,-2 4-11,0-1-78,-3-1 43</inkml:trace>
  <inkml:trace contextRef="#ctx0" brushRef="#br0" timeOffset="329769.8342">18167 1264 303,'0'0'-23,"0"0"0,0 0 5,0 0 3,0 0-1,0 0-1,0 0-9,0 0-31,0 0 20</inkml:trace>
  <inkml:trace contextRef="#ctx0" brushRef="#br0" timeOffset="332385.2265">1380 13922 170,'0'-8'14,"0"2"6,-2-1 8,0-1 1,0 0 3,0 0 1,-1 1-3,0-1 3,1 1 5,0-1-5,0 1 3,0-1-2,0 1-1,0 1 0,0 0 0,0 0-2,0 0 3,2 6-8,-2-9-4,0 5 0,2 4-4,-2-6-2,2 6-2,-3-3-2,3 3-1,0 0-2,0 0-1,0 0 2,0 0-1,5 15 3,-5-6 2,4 4-1,-4 5 1,2 1 0,-2 4 3,0 2 4,2 1 0,-2 3-4,0-1 6,2 1-2,-2-1-1,2-1-2,-4 0-2,4 0 1,-2-1-2,0-3 1,0-2-5,0 0 8,2-2-11,-2 0 0,0 0-3,0-4 2,0 1 1,2-3-11,0 0-6,-2-1-16,0-1-16,2 1-20,0-1-27,1-1-44,-3-5-163,3 3 187</inkml:trace>
  <inkml:trace contextRef="#ctx0" brushRef="#br0" timeOffset="332683.9921">1653 14232 760,'0'0'-28,"0"0"8,0 0 9,8 8 10,-8-3 11,0 3 3,0 0 3,0-1 5,-2 5 6,2-1 4,-2 2 0,-2 5 1,2-1-1,-3 2 1,1 0-8,-2 5 6,1 0-1,-1-2-12,0 3 5,-1-2-3,-1 2-3,2-2 1,0-1-4,-2-1-17,2-2-5,2-2-16,0-1-25,0-3-20,2-2-26,0 1-45,2-6-110,-2-3 230</inkml:trace>
  <inkml:trace contextRef="#ctx0" brushRef="#br0" timeOffset="333150.1514">1760 13825 687,'4'-18'-9,"1"1"1,0 6 0,-3-1 5,0 4 9,0 1 12,0 1 11,0 0 11,0 1-2,0-1-5,2 0 2,0 1-8,0 1-1,5-2-3,0 0-3,-1 2-2,3-1-3,-1 1-4,1 2-1,2-2 2,-1 3-6,1 1 1,2 0 1,-3 0-5,1 3 7,-2-1-3,2 4-1,-3 2-1,-2 3 4,-2 0-2,2 6-4,-8 2 7,0 2-5,-2 4 1,-6 2 4,2-1-3,-4 5-1,-1-1 9,1 1-8,-3-2 3,0-3 2,1-1-5,3-4 7,-2-2-5,5-2-7,-2-2 4,2-1-2,1-3-1,1 1 1,2-3-1,-1 1 5,3-3-3,3 1 4,1-2-4,5-2 8,-1 1-5,2-5-1,4 0 3,0 0-4,1 2-5,0-4 3,0 2-2,1 0 1,4 0-1,-4 0-3,4 0-5,-6-4-6,1 8-7,0-4-8,0 0-13,-3 0-12,-1 0-10,2 0-18,-5 0-24,3 2-206,-3-2 173</inkml:trace>
  <inkml:trace contextRef="#ctx0" brushRef="#br0" timeOffset="333604.8003">2178 13337 751,'4'-6'-70,"-4"6"11,0 0 3,8 0 5,-8 0 9,0 0 12,10 12 14,-3-7 11,0 2 4,1 5 2,0 1 8,1 3 4,1 3 9,1 3 4,2 7 1,-1 2 5,0 1-4,-2 4 6,2 8-4,-1 2-2,-3 3 6,1 1-2,-3 3-4,-1 1-1,-3-1-4,0 0-4,-2-7 0,-2 5 1,-3 1 2,-3-1-2,-1-1-3,-3-3-3,-1 1 3,-1-8-4,-4-2-13,2-8-13,-2-3-16,1 0-21,-1-4-31,-6-6-58,3-4-87,-2-1 77</inkml:trace>
  <inkml:trace contextRef="#ctx0" brushRef="#br0" timeOffset="334134.7951">1091 13426 565,'0'0'-39,"-8"6"1,2-2 7,0 1 9,2 1 6,-3 2 9,0 3 4,1 2 9,2 5 4,-2 3 7,-1 1 4,1 5 4,0 9 2,-1 2 1,3 4 9,-3 10 0,3 1 2,0 5-4,2 0 0,0 5-3,2 0-3,4 17-8,2-2 2,3-15-1,4 9 0,8-3-1,5-8 1,3-4-5,5-3 3,-2-14-5,0-8-3,3-2-10,1-3-12,4-2-19,3-4-23,1-6-45,-6-4-174,3-3 210</inkml:trace>
  <inkml:trace contextRef="#ctx0" brushRef="#br0" timeOffset="334660.3644">1344 15086 727,'-5'3'-13,"5"-3"1,-6 6-2,6-6 0,-4 6 2,4-6 0,-4 3 3,4-3 1,-5 6 7,5-6 7,0 0 8,0 0 1,11 4 2,-11-4-6,19-2 3,-3 0-3,4 2 4,8-3-6,1-3 3,9 0-5,2 0 0,11-3-2,0-1 1,1 1-1,6-1-3,-3 0 4,2-1-5,1 1-2,-3-1 5,-1 4 2,-1-3-2,-4 1 2,-7 1-6,-2 1-1,-1-2 5,-3 2-2,-6 1-4,-5 4-5,-4-4-2,0 3-9,-4-1-7,2 4-6,-7-6-24,-3 6-28,0-2-118,-5 1 69</inkml:trace>
  <inkml:trace contextRef="#ctx0" brushRef="#br0" timeOffset="335040.9169">1424 15276 510,'-4'6'-22,"0"-5"2,-1 5 8,5-6 7,0 6 1,0-6 9,5 7 5,-1-4 5,4-1 2,1-1 0,1-1 6,1 2-2,4-4 3,-1 2-2,4-1-2,3-1 0,0-1 1,6 0 2,1-3 0,4 2-6,3-3-5,1-1 1,5-1 0,-1 1-6,-2 0 3,0 0-1,3 1-5,-6-1 3,3-1-1,-4 1 0,0-1-1,-5 1-1,-3 2 2,0-1-4,-5 1-1,-2 2-4,-2 0-2,-1-2-11,-2 5-11,-4-3-18,3 2-24,-3 0-43,-1 0-77,-3-2 65</inkml:trace>
  <inkml:trace contextRef="#ctx0" brushRef="#br0" timeOffset="336757.9069">4813 15426 465,'9'-9'-20,"-9"9"8,0 0 9,0 0 8,0 0 7,0 0 6,0 0 3,0 0 2,0 0 0,0 0-4,0 0 4,0 0-1,0 0-7,0 0 2,0 0-4,0 0-3,0 0 3,0 0-6,0 0-2,0 0 7,0 11 4,2-5 2,-2 4 3,2 1 6,0 4 1,0 2-3,0 1 2,2 3-2,0 3 1,-2-1-3,2 2 1,0 3-6,1-1 0,2-4-2,-3 3-2,0 1 2,2 0-1,-2-6-4,1 2-3,1 0 7,-2-1-4,3-1-6,-3-6-12,3 5-10,-3-7-14,0 2-14,2 0-20,-2-3-24,0 1-39,2-5-115,-3-1 237</inkml:trace>
  <inkml:trace contextRef="#ctx0" brushRef="#br0" timeOffset="337076.035">5192 15889 654,'0'0'-6,"0"0"2,10 0 6,-10 0 3,0 0 4,9 0 6,-9 0 7,0 0-1,0 0 4,0 0-4,8 2 1,-8-2-4,3 6 6,-6-1 0,3 3 10,-2 0-12,0 3-2,0-1-2,-3 1-2,3 5-4,-2-3 2,0 2-2,0 2 0,0 1 0,-1-2-1,1 2 2,0-1-6,2 0 0,-2 0-12,0 0-13,-1 0-20,0-2-23,1-1-29,0-1-56,2-3-94,-2-2 82</inkml:trace>
  <inkml:trace contextRef="#ctx0" brushRef="#br0" timeOffset="337443.9453">5403 15413 674,'3'-8'-2,"-3"1"3,2 1-1,-2-2-2,2 5-1,-2 3 0,2-10 0,-2 10-1,2-3 10,-2 3 6,0 0 2,0 0 7,10 16-4,-8-4 0,3 1 6,-1 4-2,1 1-1,-1 6 1,0 3 1,0-2-3,0 5 2,-2-3 0,2 5-5,-2-1-1,3-1 6,-3 1-10,3-1 4,-1 2 2,-2-5-7,2 2-16,-2-3-15,2-3-22,0-2-32,-1-2-46,-1-5-135,-2-1 224</inkml:trace>
  <inkml:trace contextRef="#ctx0" brushRef="#br0" timeOffset="337904.4832">5617 15068 710,'0'0'-12,"7"-6"3,-7 6-1,10 0 2,-10 0 1,12 6 5,0 2 6,-2-1 3,5 9 1,-3-1 0,3 4 4,0 2 3,0 6-2,0 1 0,-1 3-1,2 3 3,0 4 1,-5 0 1,-1-2 4,1 8-8,-2-4 3,-3-2-5,0 4 2,-4-6 0,0 4-3,-2-5 0,-2-1-1,-4 0 1,0 0-4,-3 1 5,-2-4-6,-3 1 4,-1-2 5,-2 1-17,-2-6-7,-3 1-5,4 1-7,-3-2-5,-1-5-10,4-6-9,-2 1-11,4-2-12,-4 1-12,5-10-126,1 2 71</inkml:trace>
  <inkml:trace contextRef="#ctx0" brushRef="#br0" timeOffset="338378.6667">4561 15131 503,'0'0'-34,"-15"4"11,10 5 11,1 1 8,0 5 6,-2 8 7,2 0 3,-2 6 2,-1 5 3,-2 4 1,5 4 1,-2 9 1,0 1 4,1 3 4,1-6-8,2 5 2,0-10 4,2 1-9,0 3 2,4 1-4,0 1 6,5-3-5,3-1-4,2-4 0,4 0 3,2-2-1,3-4 0,4-1 1,0-5 0,1 1-7,2-6-8,1 1-11,-3-5-10,0 0-22,1-4-29,-3 0-64,-3-3-59,0-3 67</inkml:trace>
  <inkml:trace contextRef="#ctx0" brushRef="#br0" timeOffset="341173.3659">13984 15620 473,'0'0'-36,"0"0"7,0 0 5,0 0 4,0 0 3,0 0 5,0 0 5,8 12 3,-8-12 3,0 0 1,0 0 5,0 0 3,0 0 3,0 8 5,0-8 4,0 0 6,0 0 5,0 0 0,0 0 1,0 0 4,0 0-3,0 0-1,0 0 1,0 0-4,0 0-6,0 0 0,0 0-3,0 0-4,0 0 2,-8-14-1,8 14 2,-2-7-6,2 7 1,-4-10 1,2 6-7,0-1 3,-2-1 0,2 0-5,-1 2 1,1-5 0,0 5-3,0-4 5,0-1-1,0 5-5,0-5 7,-1 5 2,1-4 1,0 1-3,0 1 1,2-2-3,-2 5 3,2 3 0,-2-10-1,2 6 4,0 4-9,-2-5 0,2 5-4,0 0-1,-5-4-2,5 4 4,0 0 0,0 0 1,-8 20 0,4-6 0,0-1 1,-2 2 0,-2 6-2,-2 2-4,2 0 5,-2 2 2,-2 4-3,0 1-2,1-3 4,-3 1-1,3-7 0,-4 6 4,3-5-5,-4 3 2,4-7-2,-1 3 3,3-4 0,-3 0-4,4-4 0,1 0 1,0-1-4,2 1-1,-2-5 1,4-1-5,0-1-4,2 2 0,2-2 3,2 1-1,4-3 1,4 2 0,2-1-5,7 1 4,0-4-5,2 2-3,3-2-1,3 3 0,0-5-2,-1 5 3,1-2-1,-1-1 3,-1 2 3,-1-4 0,-2 0 5,0 2-2,-1 0-1,-2 1 12,0-3-9,-1 0-2,-6 2 6,0-2-4,1 0 7,-2 4 1,-1-4-1,-1-4 2,-1 2-2,1 2 2,-3-5-1,-1-1 1,-1 1-4,-2 0 5,0-2 1,2-5-1,-4 5 5,0-4-1,0 1-1,0 2 6,0-3 3,0 1-4,0 1 3,0 1 3,0-1 2,-2 1 3,2 2-2,-2 0-3,2 1-5,0 5-1,0-8-1,0 8-2,0 0-3,0 0 0,0 0-4,-8 19 7,3-9-3,3 3 1,-2 4 2,1-2-2,-1 5-2,0-5 4,-2 4-3,4 2-5,-2 0 6,1-4 3,1 4-5,0-2-7,2 0-17,-2 2-13,2 0-16,0-6-24,2 4-40,-4-6-166,4 1 203</inkml:trace>
  <inkml:trace contextRef="#ctx0" brushRef="#br0" timeOffset="341434.2342">14384 16232 822,'8'-6'24,"0"5"-1,-2-3-5,-2 0 0,2 4-6,0-4-3,-6 4 0,9-2-2,-9 2-3,6-3 0,-6 3 3,0 0-1,0 0 3,13 9 1,-13-7-6,2 4 4,-2 1 2,0 1-2,0 3-2,0-1 2,-2 1-2,0 4 0,2-1-3,-2 1 1,0 4-9,0-6-15,0 5-16,2-5-19,-3 1-27,3-3-50,0 2-112,0-6 237</inkml:trace>
  <inkml:trace contextRef="#ctx0" brushRef="#br0" timeOffset="341855.4308">14727 15901 625,'-4'-14'-39,"0"1"4,0 2 2,0 1 3,0 2 4,-2 3 16,2-3 6,0-1 6,0 5 4,2-4 11,-2 5-9,2-3 7,2 6-11,-7-8-2,7 4 1,0 4 3,-4-3 5,4 3 2,0 0-2,0 0 3,-2 13 0,2-13 7,4 13-7,-2-6 2,1 2-2,1 2 4,0-4-3,2 7-2,2-5 8,0 2-5,0 3 0,2-1-2,0 1 0,1-1 3,4 0-4,-2 2 0,-1 3-1,4-1-3,-2-2 8,-2 4 0,2-4-7,-2 4 0,1-4-2,-3 1 3,1 1-5,-2-4-2,-3 3 2,0-3 1,0-3-1,-4 1 1,3 2 1,-2-5-1,-6 2-2,3-1 2,-7 0 5,-1-1-16,-4 0-3,-3-3-8,-2-1-9,0-2-12,-5 0-15,2-2-17,-2-4-37,-3-2-123,1-5 78</inkml:trace>
  <inkml:trace contextRef="#ctx0" brushRef="#br0" timeOffset="342056.3848">14634 15820 624,'17'-9'-4,"0"3"5,0-1 4,-1-1 4,2 5 3,-2-3 8,2 2 6,1 0 7,-3-1-3,2 0-2,-2 2 3,2-1-5,-4 4-5,3-6 0,0 6-1,-2-3-9,1 0-14,2 2-13,-1 1-20,0-4-20,0 2-27,-3-2-162,6 0 234</inkml:trace>
  <inkml:trace contextRef="#ctx0" brushRef="#br0" timeOffset="342418.067">15214 15352 622,'-6'-5'-27,"4"-1"6,-2 2-1,2-2 2,2 6 1,0 0 6,0 0 5,0 0 7,0 0 6,0 0 6,8 16-1,-4-5 6,0 2 4,4 2 4,2 4 4,-2 4 1,0 2-2,3 6-1,-1 1 1,1 2-4,0 2 1,-3 1-3,0 1-3,-2-2 3,2 0 1,-2 2-4,-2-4 2,-4 1 0,2-7-2,-4 5-1,0-5 0,-2-1-2,-4 1-1,0-1-3,-4 2 5,-3-3-2,-2 1-2,-4-4-4,-1 0-9,-2 0-1,-2-2-3,1-4-12,-5 0-6,0 0-6,3-4-5,-3-1-4,2-2-4,3-3-2,-3-2-2,2 0-7,2-4-7,-2-1-11,-1-1-126,1-5 67</inkml:trace>
  <inkml:trace contextRef="#ctx0" brushRef="#br0" timeOffset="342915.1846">13834 15360 470,'-2'-6'-43,"0"2"5,0-2 3,0 3 3,2 3 3,-4-8 2,4 8 4,-3-4 5,3 4 13,0 0 9,0 0 8,0 0 5,-19 15 8,11-1 4,0-1 4,-4 4 4,-2 8-1,-1 2 1,-4 3 1,2 10-1,-2 0 2,0 4-1,2 2 1,2-2-4,-2 3 5,5 1 0,0-1-4,4 1-1,2 0 3,4-4-4,4 1 1,2-6-2,4 8-5,4-1-1,4 1 0,1 1-2,9 11-3,-3-11 0,0-9-3,1 1-1,-1-5-2,0-1 1,2-5-5,-3-3 0,-1-2 0,0-3 0,-4-3 0,-1-2-3,2 1 0,-6-8-8,-1 3 6,2-3 1,-5 3-1,3-5-2,-5-1-5,0-2-15,0-1-6,2 3-3,-2-4-1,0 0-1,-2 2-8,-4-4-4,6 2-6,-6-2-3,7 4 2,-7-4-6,0 0-5,0 0-15,0 0-22,11 0-147,-11 0 82</inkml:trace>
  <inkml:trace contextRef="#ctx0" brushRef="#br0" timeOffset="350528.7465">11290 2770 54,'0'0'2,"0"0"4,0 0-1,0 0-5,0 0 3,0 0 0,0 0 0,0 0 1,0 0-1,0 0 3,0 0-1,0 0 1,0 0 0,0 0 3,0 0 0,0 0 1,-7-12-2,7 12 1,0 0-2,0 0 0,0 0-1,0 0-1,0 0 1,0 0 2,0 0 1,-2 15 1,0-9 0,0 2 0,-2 1-1,0 1 3,4 1-1,-4 4 0,0 1-3,-2 1 3,2 2-2,0 4 5,-2 1 0,2 1-1,-4 0 1,1 1 0,-2 1-4,1 6 0,0-3 1,-3 1-4,5-3 2,-5 1 0,2-2-2,3-5 0,0 3-2,-2-4 0,2-2-2,1-2 1,0 1 1,1-3-1,0-2-2,0-1 3,2-1-2,0-1-1,0-1 0,0-1-4,-1-3-6,1 3-7,0-4-12,2-1-13,0-3-8,0 0-68,0 0 40</inkml:trace>
  <inkml:trace contextRef="#ctx0" brushRef="#br0" timeOffset="351246.0331">11116 3246 285,'0'-9'-15,"2"-1"6,-2 0 5,2 0 2,-2 1 0,2 0 2,0-3 0,-2 1 0,3-3 2,-3 3 8,4-2-3,-1-2 2,1 1 1,-2-1-1,2 2 1,-2-1-1,2-1 1,-2 1 0,2 2 0,0-2 2,1 3-1,-3 1-2,0-1 3,1 1 0,-1 0 2,0 1 1,0 2 3,0-1-1,-2 0-2,4 3 0,-2-3-3,0 2 1,-2 1-1,2-1-1,0 0-2,0 0-4,-2 6 3,3-9-1,-1 3-2,0 0 2,0 3-2,2-1-1,-4 4 0,4-8-1,-2 5 0,-2 3-3,5-6 4,-1 3-2,1 0-1,-5 3 0,6-4 0,-6 4-1,6-4 0,-6 4 1,6-4 0,-2 3-2,-4 1 2,9-2 0,-9 2-1,0 0-1,11-3 0,-11 3 2,0 0-2,10 0-2,-10 0 2,0 0-1,11 3 1,-11-3 0,6 3 1,-6-3-1,6 4 2,-1-2-2,-5-2 1,6 8-1,-4-3 1,0 1 2,3 0 1,-3 2-2,2-1 1,0 1-1,0 1 3,0 3-2,-2-3 4,6 4-1,-6 1 1,2 1-3,0-2 2,0 5-1,0-3 11,0 0-15,0 1 6,-2-1 2,1 2-1,-1-2-1,0 2 3,0-2 3,0 0-6,0 3 0,-2-3 3,3 0-3,-1 2-3,0-3-1,-2 1 2,2-2-2,0 2 0,-2 1 0,2-3 4,0 0-4,-2 1 2,2-1 2,1 0-1,-1 1-3,2-1 0,-2 1 3,0-3-3,4 0 0,-2 3 0,3-3 2,0 0 1,-1-1-3,2-1 1,0 1-3,3 0 2,-2-3 3,1-1-2,1-3 1,-1 3-5,1-4-2,0 0-9,1-2-5,1 0-14,-2-2-14,1-1-17,1-3-15,-3 0-119,1-3 67</inkml:trace>
  <inkml:trace contextRef="#ctx0" brushRef="#br0" timeOffset="351533.7697">11292 3156 471,'0'0'-38,"0"0"11,0 0 10,0 0 5,0 0 1,0 0 2,0 0 0,0 0 2,23 0 0,-23 0 3,11-1-7,-11 1-3,12-5-11,-4 4-10,4-3-49,-4 0 29</inkml:trace>
  <inkml:trace contextRef="#ctx0" brushRef="#br0" timeOffset="352354.6145">11679 2998 215,'0'-6'5,"2"3"11,-2-5 2,-2 2 1,2 1-3,-2-3 0,0 2 1,0-1 1,0-1-3,-2-2 4,2 3-4,-2-1-2,-2-1 1,2-1-1,0 1 0,0 1-3,-2-3 0,-2 1 1,1-1-1,1 0-1,-3 1-1,1 0-1,-1 0 1,-3 1-2,1 2-2,-4-1 1,1 0-1,-4 3-2,-1 1 0,-1-2 0,-2 2 0,-1 3 2,0-4 1,-3 5-3,1 0 0,-3 0-1,-4 2 0,3 1 1,-3-2 0,-2 1 4,3 2 7,-3 0 1,2-2 9,0 1-2,5 1-7,-1 0 1,5 0-4,-3 2-1,6 1-1,-4 1-2,5 0 2,0 3-5,2 0 4,2 1-4,0 3 2,1 0 0,1 3-1,2-2 2,1 4-3,1-1 4,-1 2-2,1 0-2,2 0 2,-1-1-1,4 1-2,-2 0 3,0-1-1,2-1 0,1-2-1,0 2 0,1 0-2,0-2 5,2 2-2,0-2-3,0 2 3,2-2 1,3 0-1,0 3 2,3-1-1,0-1-1,5 1 1,2-1 2,0 1-3,3-2 0,4 4 2,1-4-2,2 0 0,3 0 3,-1 0-5,3-1 1,0-3 3,-1 0-6,3-1 2,-4-3 4,-1-1-9,7 2 7,-4-3-2,-3-1-1,3-1 0,0 1 9,-3-2-10,1-2 1,-2 0-2,0-2 2,0 0 2,-3-2-6,1 0 5,0-4 0,0 1-2,-1-1 1,1-2 1,-4-1-2,2-3 1,-1-1-3,-2 0 0,0-3 0,-1 1 5,-2-2-5,-1-2 7,0 0 1,-3 0 2,1-2-3,-3 0 0,2 0-2,-4 0 0,-2 0 8,-2-2-4,0 4-1,-2 0 4,0-2-3,-2 0 5,0 2-5,-2-2-1,0 0 5,-2 0-4,0 0-7,-2 1 7,0-3-3,-3 1-2,-2 1 3,1 0-2,-3 1-3,0-1 5,-2 2-4,-1 0-2,0 0-7,-4-2-11,3 3-16,-5 1-22,4 2-34,-2 0-47,-1-2-139,-2 0 206</inkml:trace>
  <inkml:trace contextRef="#ctx0" brushRef="#br0" timeOffset="353684.8458">12776 11996 746,'0'-6'-9,"0"0"-1,0 6 1,2-9 6,-4 5 8,2 4 2,0-8 9,0 8-1,-2-6-2,2 6-1,0-5-2,0 5-3,0 0-5,0 0 2,0 0-3,0 0 2,-6 17 2,1-4-3,3 4 1,-3 2 1,-1 4-1,2 4 2,-2 2 2,-1 5 0,-3 2-3,1 0 3,1 2-2,-3 2 2,3-2-2,0 0-1,-4-1 2,4-1 0,0-4-4,2-5 2,-1-1 1,3-1-1,-3-4 3,3-2 0,-2-2-2,4-1 1,-3-5-1,3-3-8,0-3-5,2-5-5,0 0 1,0 0-6,-4-16 2,4 4-3,0-6-4,2 0-4,2-7-1,1-2-3,-1-1 5,0-3 0,2-1 3,3-2 3,-2 1 4,1 1 0,-2 3 7,2 5 4,2-3 3,-4 4 7,2 4 5,-4 0-3,4 4 3,-1 0-6,-1 3 0,1 0 3,-1 5 3,0 1 7,1 4 0,1 0 0,0 2 6,-8 0-2,18 8 2,-10-2 2,2 1 3,-1 3 1,2 1 4,-1 3 2,3 2 1,-1 2 0,2-1-4,-2 4 2,0-2-2,2 4-3,-2-2-4,3 5 0,-2 1-1,0 0-8,1 1 9,-2-1-8,2 0-1,-4-5 0,1 2-8,-1-3-1,-1 1-12,1-3-13,-1 2-12,-3-6-24,2 1-21,-3-3-28,-3-1-40,3-1-153,-5-3 187</inkml:trace>
  <inkml:trace contextRef="#ctx0" brushRef="#br0" timeOffset="354438.0479">12786 12473 771,'-6'-5'-40,"0"1"4,2-2-1,2 3 7,0-1-1,2 4 6,2-8 12,-2 8 0,6-6 5,2 3 1,0-1-1,1 0 1,4 2 2,-1-1 4,1 0-5,4 1 2,-2-2 7,1 3-4,2-1-4,-4 0-2,3-2-3,-2 4-1,0-3 0,3 0 3,-6 0 2,2 0-2,-1 0 2,0-3-1,0 0 5,-1-1 2,-1-1 5,2-1-2,-5-1 8,2-3 1,-1-1 9,0-1-6,-5 0 4,2-4 0,-2 0 6,1-4-4,-5 2 0,0-2 3,-2-2 1,-3-1-1,-1 1 5,-2 2-7,-3-1-7,-6 0 4,-2 0-7,-2 3 2,-5 4-4,-5 0 2,-5 3-1,-3 3 1,-1 0 0,-2 3 4,-1 4-5,1 2 1,4 2-4,-5 2-1,1 4-1,1 3 4,0 0-3,-5 7-4,3 1 0,3 2 5,8-2-5,2 2 1,1 4 6,1 0-5,5 2 5,0 4 1,4-1-1,-3 6-1,6-3 5,3 3-3,0 2-1,5 1 5,0 2 1,6 1-5,-1 0 3,3 1-1,5-1-4,1-3 1,4 4 3,3-1 5,4 2-9,2-5 3,2 2 1,4-3 4,1-4-5,1-1 5,5-1-2,2-3 2,4-3 0,3 1-6,3-4-4,5-1 10,-3-4-6,1-2-2,-1-1-3,-6-3-4,1-5 3,-3 1 0,-5-4-1,1-2 1,0-2 4,-2-1-6,5-3 3,-2-4-5,-1-1 8,-2-1 0,-3-3-6,-1-2 6,0-4 0,-4 0 0,0-4 7,-1-1 5,-1-9-2,-2-1 2,0 0 0,-6 1 1,-1 1 3,-2-2-10,-3 2 0,1-2-2,-3 0-5,-2-1 4,-2 1-4,0 2 1,-2 1-4,-2-5-4,-2 0-3,-2 0-6,0 2-15,-3 2-25,-4-3-26,-8-3-26,-5 2-26,-14-11-27,-4 1-227,-9 4 108</inkml:trace>
  <inkml:trace contextRef="#ctx0" brushRef="#br0" timeOffset="357618.8412">22427 2398 913,'0'0'-82,"-2"-4"10,2 4 14,-4-3 11,4 3 12,0 0 8,-2-6 7,2 6 1,0 0 5,0 0 5,0 0-2,-2-6-1,2 6 1,0 0 3,0 0-3,0 0 1,0 0 4,0 0-1,0 0 0,0 0 2,8 13 3,-6-7-2,5 2 1,0-2 0,-1 1 0,0 1 2,4-1 0,-1 1 3,4-1 2,2 1 0,-1 2 1,4-4 3,-2 1 2,8-1-5,1 2 2,1-3-3,0 3 1,2-3 1,4-1 1,0 2-3,-1-4-1,1 2 0,5-2 2,-3-1-1,3 2-1,3-6 6,3 2-5,1-1 1,-2-2 1,3 0 1,-1-2-3,1 1 3,-3-3-2,3 1 0,-5 1-1,0-2 2,1 4-2,-3-2 0,-4 3-1,-3-1 3,1 2 0,0 0-1,-3 2-2,1 0-1,-2 2 1,-1 2 1,1-2-1,-1 1 1,0 3-1,-1-2 1,-1 2 8,1 2-7,-3-1 1,0 1-2,3-1 2,-5 1-2,3 2 0,-2-3 1,0 1-3,1 1 3,-1-1-1,-4-3 4,1 1 0,0-2 1,0 0 3,3 0 6,-4-2-3,4-1 1,-1-1-1,2 0-3,4-1 0,3-3-1,0 0-1,-1-3-3,7-2 1,1 0 0,1 0-3,0-1-1,0-1 0,-1 1 1,2-1-2,-1 1 0,0-1-1,0 1 0,-1 1-1,-1 1-2,-3 1 7,-3 1-6,2 2 0,-5-2 2,1 4-2,2 0 0,-8 1-6,8 1 7,-5 1-1,3 1-1,0 2-1,1-2 2,-1 2 1,2 1-1,-1-1 1,1 0 2,0 0-2,1 2 0,-1-3 0,-2 0-7,0 0 6,2-1 1,0 2 2,-1-2 2,1-2-3,0 2-1,-1-2 1,1 0 3,0 0-4,-3 0-1,3-2 4,0-2-5,-3 2 4,1-2-3,-1 0-1,3 1 6,-2-3-6,-2 0 7,2-1-6,2-1 3,1 0-3,3-1 1,-2-1-2,0-1 1,-5 0 2,-3 1 17,-1 2 1,-1 1-1,-4 1-2,0-2 2,-2 2-5,1 1-3,0 1-3,0-2 4,-3 3-1,4-1 0,-4 2-2,2-2-5,0 2 0,-1 2 1,3-2 0,-2 2-3,1 2 3,2 0-5,0 0 2,0 2 0,4 2 4,3-1-4,-1 3 2,3-2-6,2 3 2,3 0 2,1 1-3,2 1 7,0-1-6,3-1-5,-4 1 3,3 0 1,-2 1 0,2-3 0,1 1-3,-1 1 0,0-2 2,-1-3 7,4 1-4,-3-1-3,0 0 0,0-2 1,-2 1-1,1-2-1,-2 0 4,1-2 1,0 2-1,0-4-3,0 0 0,-2-2-1,0 2 1,-2 0 1,0 1 2,-3-4 1,-1 2-1,-3-1-1,2 0-2,-5 0 2,-1 0 0,0 1-4,2-3 8,-3 2-8,-2-1 5,1 1 4,1-2-3,-2 0-2,0 1-1,0 1 6,2-2-2,-1 0-6,1 3 4,2-3-3,1 0-1,-2 2-1,0 0 3,1 0-2,1 1-4,4 1 3,-3 0-1,-1 0-2,-1 2 2,0-2-5,2 1 3,-3 1 0,1 0 4,-2 0-3,2 0 0,-3 1 1,1-1 0,2 2 7,-3-4-7,2 4 5,0-2 1,1 0-5,-2 2 2,2-2 0,-1 0 2,0 0-1,0 0 2,1 2-2,-2-2-2,2 0 0,-1 2 1,0 0 2,0-1-1,1-1-1,-1 3-1,-3-2-1,4 3-5,-4-2 2,2 0-2,-3 0 2,2 2-1,-2-4 3,-1 4 4,2-2-6,-4 1 5,6 1 0,-6-2-3,3 2 3,1-2 2,-4-1 2,1 3-4,0-2-1,-1-2 1,-1 2-3,0 0 3,2 0 3,-3 0-2,1-2-2,0 2-1,-1 0 2,1-2-4,-2 2 0,2-2 0,-3 0-1,2 0-3,0 1-1,-4-2-4,2 1-2,-1 1 2,1-1-2,1 0 2,-2 0-2,-1-1 2,2 1 5,2 0-3,-2 0 0,0-2 3,1 2 0,0-2 1,1 2-2,1-2 4,1 2 3,0-2 1,0 0 4,1 2-1,2 0 5,-2-2 4,-3 2-3,4-2 3,-4 2-1,0-2 0,0 1-2,-2-2 1,-2 2 2,1-1-6,-1 0-6,1 0-5,-3 0-4,3 0-17,-3 0-23,2 0-23,0 1-117,2-1 65</inkml:trace>
  <inkml:trace contextRef="#ctx0" brushRef="#br0" timeOffset="362769.5583">14998 11051 93,'0'-6'17,"0"6"22,0-8-11,0 3-2,0 5-1,-2-10 0,2 5-2,0-1-4,0 6 2,0-10-4,0 10 4,0-8-6,0 8-1,2-5-1,-2 5-2,0-6-2,0 6-3,0 0-2,0-7 0,0 7-3,0 0 0,0 0 1,0 0 0,0 0-1,0 0-1,0 0 2,-2 18-2,2-10 1,0 2 2,0 1 0,0 0-2,2 3 2,-2 1 1,2 2-4,0 2 0,-2-2 1,2 4 1,0 2 0,0 2 2,0 3-5,1 1 6,0-1-3,1 5-2,-2 1 4,2-1-3,-2 3-2,2 0 2,-2 1-1,2 0-1,0 3 3,1 1 0,-3-1-2,2 3-1,-2 1 1,3 6-1,-1-1 1,2 1 3,-2-1-2,3 1 0,-3 1 1,2 0 0,-2 3 0,3 1 1,-2 0 0,5 20 1,-2-11-1,-2-8 0,5 20 2,0-4-2,-1 1 1,1 1 0,1-1-2,2-1-1,0-2 2,0 1-2,0-12-1,2 9 2,1 1 0,3-2-1,0 0 2,2-1 0,-1-1-1,2 4 2,4 1 2,1 2 1,0 2 0,3 3-2,1-1 2,2 2 1,0-2 0,5 1 5,-2-1 0,5 0 3,3-2-3,1 0-3,6-1 3,3-1-1,-1-3 3,5 3-4,1 0 3,-1 3-2,5-5-1,-3 1 1,0 1 3,3-3 0,1 3-1,2-3-1,0 0-6,3-3 2,-1 2 1,4-7-2,-1 2-1,-1-8 3,2-1-5,-1-2 2,-3-7 0,2 3-2,-6-6 2,1-6 0,-3 0 0,-1-5-2,-12-6-3,-5-3-8,-5-4-9,-5-3-4,2-2-21,-5-2-24,-7-1-24,-2-4-145,-3-3 80</inkml:trace>
  <inkml:trace contextRef="#ctx0" brushRef="#br0" timeOffset="365061.1803">15525 10948 555,'0'9'-48,"0"1"5,-2-1 3,4 3 7,-2-1 6,-2 2 2,2 1 4,0-1 5,2 4 8,-2 0 3,2 0 1,-2 1 8,2 3 2,-2 0 0,2 4 6,0 1-1,3 3 0,-3-2-2,3 3 3,-1 0-2,0 1 3,0 5-1,0-2-3,2 2 1,-1 3-1,-1-2 1,2 4-1,3-1-1,-3 7 0,3 1 3,-1 1 1,2-1 3,0 0 0,0-1-3,0 1 5,3 2-5,-2-3-1,1-1 2,1 4-4,1-1 2,4 18 0,1-1 5,0 1-8,2-2-1,-2 0 2,0-3-3,3 1 2,1 0-1,-2 0-2,2 0 0,1-1-1,-4 2 3,6-4-2,-3 1-2,-3-9 1,4 7-2,4 0 0,-7-8-2,7 7 1,0 0 2,-8-8-1,8 9-1,1 2-1,-3 4 3,4 0 2,-3 1-1,1-1 0,1 2 4,1-2 3,2-1-5,-2 1 1,1 4 1,1-6-3,0-1 3,-1 0 1,1 0-6,0-2 4,2-2-2,-1 2 1,1-2-2,-2-2 0,5-1-2,-4 0 0,1-3 2,4 5 0,-2 0-2,0 0-1,3-4 0,-4 2 0,-1-1 0,4-6 0,-8-4 1,-3-5 1,1-4 4,2 3-7,-1-4-2,-1 2 6,2-1-2,-1-3 0,-4 0-4,2 1 4,-3-8-2,-3-1-2,-2-1 0,0-2 0,-4-2 4,0 0-3,-1-6 3,-2 1-5,-2-1 2,-2-3 0,1 1 1,-1-3 1,-1-1-3,-1 1 1,-2-2 1,3-1 2,-3 3 1,0-4-6,0 2 2,2-1 4,-2 3-2,2-3-1,-2 3-1,2 0 0,0-3 2,-2 7 0,2-4 1,3-1 1,0 3-1,-3-1-4,2 1 4,1 1-8,1 1 4,-1-1 4,2 1-2,-1-1 0,0 3 0,4-3 0,-4 2 2,3-3 0,-1 1-4,1-1 1,-2-1 0,1 0-1,-2 3 6,0-4-3,-2-3-2,0 3-1,-2-4 2,1 2-1,-1-1 2,1 1-1,-3 0-1,0-5 2,1 2 2,-1 0 0,0 1-3,0 0 3,-2-2-3,0 2 2,2-3-2,-4-1 1,4 6 1,-4-6-3,4 0 2,0 2 0,-4-2-1,0 0 3,4 4-4,-4-4 3,2 2 1,-2-2-2,4 2-2,-4-2 2,0 0-1,0 0 0,0 0 0,0 0 4,0 0-1,0 0 5,0 0 7,4 5 4,-4-5-7,0 0 3,0 0 0,0 0-4,0 0-1,0 0 2,0 0 4,0 0-8,0 0-1,0 0-2,0 0 0,0 0 2,0 0-5,0 0 2,0 0-2,0 0 1,0 0-1,0 0-1,0 0-1,0 0-1,0 0 4,0 0 0,0 0 1,0 0-7,0 0 0,0 0-1,0 0-1,0 0 0,-20-7 2,20 7-2,0 0 2,0 0-2,-6 0-1,6 0 6,0 0-4,0 0 1,0 0 0,-6-6 2,6 6 0,0 0 1,0 0-3,0 0 1,-8-2 0,8 2 0,0 0 1,0 0-1,-4 0 6,4 0-2,0 0-5,0 0 1,0 0 0,0 0 2,0 0-2,0 0 2,-5-3 0,5 3-2,0 0 4,0 0-8,-8-3 7,8 3-4,-9 0 0,3-1 1,6 1 5,-17 0-3,7 0-1,-2 0 1,0 0-3,0 0 1,-4 0 4,0 0-1,-1 0-3,-3 0 10,2 0-9,-2 0 0,2 1 1,-1-1 1,-1 3-3,0 0-1,0-3 4,1 0-3,2 2 3,2-2-3,3 4-1,2-2 3,-4-2-1,6 0-1,-2 0 4,1 0-3,0 0-2,3 2 3,-2-2 2,8 0 1,-11 0-4,5 0 3,6 0 3,-8 4 5,8-4-5,0 0 4,-14 0-3,14 0 1,-8 0-1,8 0-2,-8-4 3,8 4 0,0 0-6,-11-2-1,11 2 2,0 0 0,-9 0-4,9 0 4,0 0-2,0 0 0,0 0 1,-10 0 2,10 0-4,0 0 0,0 0 1,-4 0 2,4 0-1,0 0-4,0 0 3,0 0 1,0 0-1,0 0 0,0 0-2,0 0 0,0 0 3,0 0-3,0 0 1,0 0 2,0 0 6,0 0-10,0 0 3,0 0-2,0 0 0,-11-2 2,11 2 0,0 0-2,0 0 4,0 0-2,0 0 2,0 0-6,0 0 7,0 0-4,0 0 2,0 0-2,0 0-4,0 0-6,0 0-7,0 0-11,0 0-12,0 0-10,0 0-8,0 0-7,0 0-8,0 0-14,0 0-119,0 0 71</inkml:trace>
  <inkml:trace contextRef="#ctx0" brushRef="#br0" timeOffset="365793.3896">17448 16208 551,'0'0'2,"0"0"10,0 0 8,0 0-2,0 0-1,0 0 0,0 0 11,0 0 8,0 0 0,0 0 0,0 0-2,0 0-3,-3-12 6,3 12-2,0 0-2,-2-9-5,2 9 0,2-8-7,1 6-2,-1-6 4,2 2-9,0 1-7,0-1 5,2-1-5,-2-1-1,3 2 7,2-2 0,-3 1-2,0-1 0,3 1-5,-1-1 0,-2-1 1,3-1-3,0-1 0,-1 1 3,-2 2-2,2-5-1,1 6-1,0-7-3,1 7-1,-2-7 0,3 3 3,0-2 0,2 3-2,-3-3 0,2-1 0,4 1-2,-2 2 4,1-3 0,2 3-5,-2-3 4,2 3 1,0 1-1,-3-3-2,2 4 2,-2-1-2,1 2 0,-2 1 0,4-4 2,-5 1 0,4 4 4,-4-5-6,0 3-1,1 0 2,-2-1 1,0 3-1,-1-1 4,-2-5 0,-2 4-2,2 1-2,-2-1 4,-2 2 0,0-1 1,0-1-1,0 3-6,1-3 6,-3 2 0,2 0 16,-2 5-21,0-5 1,3 1 1,-3 2-6,-2 3 6,2-7 0,-2 7-3,2-6-2,-2 6 4,4-4-1,-4 4-5,0 0 2,2-4-4,-2 4 5,0 0-1,0 0-4,0 0 2,0 15 5,0-6-3,0 2-1,0-4 1,0 7-1,-2-5 3,4 2 2,-2 3 0,0 1 4,2 1-4,1 1 0,-1-2 2,0 4 0,0-4-1,0 4 1,2-1-5,-2-2 1,2 2 2,0-1-2,1-2-1,-2 0 1,1 1 5,0 1-3,-2-4 3,0 0-2,0-3 1,0 1-1,-2 3 0,2-7 3,-2 7-8,0-7 2,0 3-2,-2 1-8,2-5-2,0 1-3,-2 1 2,2 2-10,-2-4-1,2 1-4,0 1-10,-2 1-11,2-1-14,0-3-19,0-1-45,0 2-105,0-6 79</inkml:trace>
  <inkml:trace contextRef="#ctx0" brushRef="#br0" timeOffset="366540.6171">19181 16000 643,'4'-6'-16,"-2"2"0,0-2 1,-2 6-1,2-5-1,-2 5 3,0 0 5,0 0 3,0 0 6,0 15 6,-2-4 5,0 5 5,0 1 7,0 4 0,-2 1 7,2 5 1,-2 0-6,-1 4-2,1 3 0,-1 4-2,1-4-2,0 5 0,-2 0-4,2 1-3,-1-4 6,1 3-10,0-5 5,2-4-2,-2-1 0,2-3-2,-1-1 0,1-2-7,-2-4-5,1-1-8,1-1 2,0-4-8,0-4-16,0-1-14,-2-2-14,2-1-11,2-5-11,0 0-113,0 0 66</inkml:trace>
  <inkml:trace contextRef="#ctx0" brushRef="#br0" timeOffset="367184.7469">19011 16293 491,'0'-13'-21,"0"-4"4,0 1 8,2 3 12,-2 4 2,2-5 6,1-1 3,-1 2 6,0 1 7,-2-1 1,4 3-2,1-1 0,-1 1-6,-2 1 0,4 2-3,-2-2-1,3 4-4,-1 1-2,2-2 1,4 6 3,-2 0 0,0 3-2,5 0-1,0 5 1,-2-1-6,5 7 6,0 1-1,0 4 0,4 2 1,-1 0-5,-2 6 1,0-1 2,1 3 3,-2 2-8,1-1-1,0 4 6,0 0-5,-1-5 0,-2 2 0,1-1 0,0-2-4,0-1 3,-2 2 0,0-8 1,-3-1 0,3 0 3,-2 1-9,-1-8 6,1 2 0,-4-2 2,-1-3 5,1 1 15,-3-3 6,0 0-2,-2-3-4,2-2-4,2-3-7,-8 0 1,0 0 0,12-4-3,-8-2 3,0 0-3,-2-2 6,1 1-8,-1-1-1,0-1 1,0-1 1,-2-3 6,0-1 0,0 1-3,-2-2-1,0 0-21,2-4 4,-2 3 2,-1-3-2,1-2 1,0 2 2,0 1-3,-2 0 2,0-3-5,0 0 5,0 2 1,-4-2 7,4 3-9,0 0 4,-2-1 3,2-2-4,0 2 0,-2-2 4,-1 6-8,0-4 7,1 0-1,0 2-4,-1 0 2,1 1 2,0 1-4,2 0 2,-2 1 0,1 1-3,-2 0 5,1-1-2,2 7-7,0-4 5,0 1-3,2 4 0,-2-2 3,2 1 2,-3 1-6,3-2-2,-1 5-6,1-1 7,2-2-12,0 6 2,-2-7-7,0 1-6,2 6-14,-2-6-10,2 6-10,0-2-13,0 2-21,0 0-32,0 0-141,0 0 213</inkml:trace>
  <inkml:trace contextRef="#ctx0" brushRef="#br0" timeOffset="367673.8879">19831 16322 692,'0'0'-32,"-7"5"3,7-5 3,0 0 0,-7 0 4,7 0 2,-2 4 3,2-4 6,0 0 5,0 0 5,0 0 3,0 0 2,12 6 7,-12-6 3,16 4 3,-3-4 0,2 0 6,4-4-4,2 4 6,2-2 2,5 2 3,1 0 0,3-6 1,0 4-1,-1 2-4,1-5 0,-2 5-2,-1-6-3,-1 4 2,-4 2-5,-3-3 0,-4 0-2,2 1 4,-5 2 5,0-4 0,-2 4-1,0-1-2,-3 1-5,2 0 2,-3 0-10,-1-4-1,-7 4-4,14 0-7,-14 0-17,8 0-10,-8 0-11,0 0-16,7 4-16,-7-4-23,0 0-179,5 1 207</inkml:trace>
  <inkml:trace contextRef="#ctx0" brushRef="#br0" timeOffset="369242.6181">21405 15792 685,'0'-8'-45,"2"-3"8,-2 3 8,0-1 12,2 0 0,-2-1 5,2 2 9,-2-5 7,0 5 9,-2-3-2,2 1-3,-4 1 2,0 1 0,0-1-1,-2 1 1,-3 2 0,1-1 0,-3 1-5,0 4 4,-1-1-3,-4 0 3,2 3-2,-1 6 2,-6-6-2,2 8 2,3-4-3,-6 5-2,3 1 0,2 1 0,-2 2 3,2 1-3,0 1 0,3-2 1,-2 5 2,4-2-5,3 0 3,1-1 0,2 2 0,1 1 7,3-2-7,0 0 3,4 3 1,2-4-3,1-2-1,1 2 3,5 1 1,-3 1-4,0-4-2,3-1-1,0 1 3,-3-2-1,0 3-3,1-7 1,0 5-3,-5-3 1,2 3-1,-2-5 7,-2 3-3,-2 1 3,0-3 0,-4 2-2,-2 3 5,-2-4 1,-4 3 1,2-1-3,-2 1 8,-2-3-9,2 3-1,2-5 3,-3 1-3,2-1-5,2 5 2,-1-4 0,2-4 0,2 5 3,-1-5-4,0 1 0,3 1-1,0 0 3,0-2-1,4 2 0,-2-3-1,2-3 1,4 8 0,0-2 1,-2-2-4,4 1 7,-1 1 2,2-5-11,-1 3 2,-2 1-1,2 0-4,-2 1 7,3-4-3,-3 3 1,0 1-5,-1 0-1,-1 1 5,0 1 0,-2-1 5,-2 5-5,0-4 3,-3 5-4,1 0 1,-5-1-1,3 1 0,0 4 4,-2-2-3,-4 5-4,4 0 4,0 1 0,2-3 4,-1 5-1,3-3-2,2-3 0,0 5 3,4-4 1,0 3-5,-2-1 6,4 0-1,5 0 5,-1-3-8,4 2 6,2-6-4,0 2-4,3-3-4,0 1-12,0-5-9,0-1-17,4-1-13,1-4-20,1-2-25,0-2-130,4-4 79</inkml:trace>
  <inkml:trace contextRef="#ctx0" brushRef="#br0" timeOffset="369651.6639">21765 16135 563,'-9'-8'-48,"-3"-1"10,0 5 9,-4-2 16,2 3 4,-3 0 5,2 3 5,-4 3 0,-1 0 6,4 5 4,-3 3 4,0 5 3,0-1-3,1 4 4,0 4 2,3 3-1,2 3 2,1 2 2,5-3 0,1-1 3,2 1-1,2 3 1,4-1 3,2-1 1,2-2-2,3-2 3,3-1-3,1-5 4,2-1 0,-1-2 3,6 0 2,-3-9 0,2 1 7,-2-3-11,3-5 3,0-1-1,3-5 3,-2-6 0,0 0-2,-1-4 2,3-5-8,-4-2-8,0-4-11,-5 3 7,-2 1-1,-4-6-2,-2 3-12,-6-3 0,-2 2-6,-2 1-2,-2-3-13,-5 2-7,0 1-18,-4 3-16,5 4-19,-3-2-26,0 6-26,-1 1-214,1 1 144</inkml:trace>
  <inkml:trace contextRef="#ctx0" brushRef="#br0" timeOffset="370450.1206">22009 15737 905,'-2'-11'-40,"-1"3"6,3-2 1,0 1 4,0-1-2,3-1 1,1 1 2,0 3 3,4-7 2,0 7 6,4-1 1,0-1 3,3 5 4,0 0-5,0 8 6,1-4 1,2 7-1,-4-1 6,4 6-2,-4 5 4,-1-2 0,-3 4 1,1 2 4,-4-2 1,-1 4 4,-2 3 3,0-5 5,-4 3 0,-2 2 0,0-1 6,-2 3-3,0-1-4,-1-2 3,-1 2-3,1-1 1,-1 1 0,0-1-7,4 1 5,-3-6-1,1 4-2,4-2 1,0-6 6,0 4-10,4 0 3,1-2-2,3 0-3,3-2-1,0 0 6,1-2-6,0-1 3,2-5-2,-2 1-2,1-1 5,0-1-2,-1-3-1,-1 1-4,-1-4 4,2-2-4,-4 4 1,-8-4 1,16-6-4,-7 3 3,-3-1 0,1 0 2,-1 2-6,-2-6 6,-2 3-3,-2-1-3,0 0 2,0 6 4,-2-9-5,0 3 0,2 6-4,-6-2 1,6 2 1,-9-3 1,9 3-3,-15 5 2,7 1 0,2-1-5,-4 5 6,-2 1-5,4 3 6,-2-1 0,1 2-1,-2 0-2,5 4 0,-3-3 6,3 3-3,0-4-2,0 4 1,4 2 1,-2-2-1,1-2 1,0 5-4,3-4 4,0 3 0,0 0 0,3-2 2,0 2-1,1 0-2,-4-2 1,2-2-3,-2 2 5,2-4-6,0 5 5,-2-7-2,0 0 1,-2 1-2,0-1 2,-2 0-2,-6-3 2,4 3 1,-4-1 4,0-5-2,-6 3-3,4 1-12,-3-3-5,0-1-17,0 1-18,1-2-23,-2 0-28,2 1-174,-1-5 208</inkml:trace>
  <inkml:trace contextRef="#ctx0" brushRef="#br0" timeOffset="372905.3674">18674 17356 689,'-6'4'-43,"6"-4"2,0 0 5,-2 6 4,2-6 5,0 0 5,0 0 12,0 0 3,28-6 2,-18 6 6,1-4 1,4 2 3,2 0 1,2 2 4,2-4-2,3 3 1,3 1 3,5-2-10,2-2 3,8 2 0,3-2 0,3 2 2,9 0-4,2-3 3,7 3-1,23-4 0,2 0-2,2 5 2,6-5 2,8 0-2,0 0-1,2 3 0,0-3 7,4 0-4,-1-2 1,4 3-4,0-1 2,-1 2 0,-6-2 1,0-1 1,-2 1 0,0-1 3,-2-1 2,2 2 6,-8 0 1,-6-1 3,-6 1 4,0 0-1,-18 4 5,-7-3-4,-1 3-2,-6-4 2,2 4-4,-10-4-2,-3 6-1,1-5 1,-3 3-2,-1-2-4,-3 2-1,-3 0-3,-1-3 3,0 5-1,0-6 1,-3 4-7,3 2 2,-2-6 0,0 6 1,2-2-7,-4-3 5,2 5-4,-4-4 1,2 2-3,0 0 2,-7 2-2,5-4-2,-5 2 2,1 2-2,-2 0 5,0-3-6,1 3 5,-2-3 1,0 3-5,-1-1 0,-2 1-2,2 0 2,-3 0 4,0 0-3,-2-4-3,-1 4-1,2 0-4,-4 0-2,0 0 3,1-2-3,0 2 2,-2 0 1,-1 0 1,0 0 1,-10 0 1,18-2 3,-10 2-1,-8 0 0,15-4 1,-9 2 1,3 2 1,-3-5 0,0 5 2,1-8-3,-1 2 1,0-1 2,1-4 0,2 1 2,-1-4-4,0-1 2,0-4 4,1-2 1,0-3 0,-3-1-6,2 0-2,-1-4 9,1-5-4,-2-2 22,1-3-3,-3 2-2,1-3-9,-3-2 5,0 2-5,2-2-1,-2 0-2,0 2-7,0-2 5,-2 2-2,2 0 1,-2-2-5,0 2 4,0-2 1,0-2-9,0 2 1,-2-1 7,0-3-9,0 0 5,0 2-5,0 1 4,-2-2 0,0 4-4,-1-5 1,-1 8 12,-1-6-14,-1 6-2,1-2-2,-1 4 9,0 1-4,2 1 2,-4 4-2,2 1-18,2 6 4,0-4 0,0 5 0,-1-1 1,0 2 3,3 4 5,-2-2 0,2 3 0,0 3-3,-1-2-2,1 2 12,0 1-6,2 3 2,0-1-4,-3 0 1,3 3 3,0-1 2,0 3-4,0-3 2,2 2 4,-3 1-1,3 5-6,-2-8 4,0 3-5,2 5 3,-2-6 1,2 6 2,-2-8-5,2 8 2,-2-6 4,2 6 2,-2-4-3,2 4 3,0 0-3,0-6 2,0 6-4,0 0 2,-4-3 4,4 3 0,0 0-2,0 0 1,-2-4 0,2 4 0,-8-4 0,0 2-3,8 2 1,-14-2-4,6 2 2,-5-3 3,0 3-4,-2 3 4,-3-3-2,-4 0 0,-1 0 0,-1 0 3,-8 2-1,-1 0-1,-11 2 4,-3-2-2,-4 0-1,-6 1 1,-4 0-2,-5 0-2,-27 1 2,-2-2 2,-7 2-3,-4 0-1,3-3 1,-1 2 0,-2-3-4,0 3 1,-6-3 1,-2 0 5,1 3-2,2-2 3,-2 3-4,3-2-2,-2 2 12,-3 1-6,6 3-4,-2 0 1,3-1 9,5 3-8,5-1-2,5 3 0,6-3-1,7 3 5,14-3-3,14 1-2,3 1 1,9-3 0,-1 2 0,3-1-1,0 1 1,0 1 1,5-4-3,-4 7 3,3-9 3,0 5-5,2 0 1,1-1 0,3-5-1,1 5 0,-3-5 4,5 2-5,-2-1 2,1 1 1,0-2-3,5 0 2,1 2 0,-2-5-6,1 2-1,0 0-5,-2 3 1,-1-4-2,-2 4-1,-1-2 3,2-1-1,-2-1 3,-3 2-3,2 4 1,-1-6 3,1 1 2,-2 1 0,1 2 1,1-1-2,0-2 4,1 0-3,6 1 6,0 0 0,-1 0-3,6-1 1,-3 0-3,2 0 4,0-1 1,2 4-2,2-6 1,1 2 0,1 0-3,0 0 12,3-1-9,0 2 1,-1 0-1,-1-3 2,3 4 1,-2 0-3,1-4 3,0 2-2,2 1 1,-1-3 0,7 0-2,-11 5 1,5-2 2,6-3-2,-8 2 0,3 0 0,1 2 2,0 1-2,-2-3 5,4 4-6,-3 2 0,1 0 3,2-1 0,0 4-2,2 3 0,-3 1 6,1 4 1,4-2-3,-2 4 6,0 2-3,5 5 1,-3-4-1,5 4 2,-3 2-5,2-1 5,0-2-1,1 1 1,1 6-3,0-3-1,-1 0-2,-2-3 1,3 3 0,0 3 1,0-2 2,-1 1-3,0 5 3,1 0 0,-2-2-2,0 0 3,-1 2-4,-1-3 1,2-1 0,-2 0 1,1 0-1,1 1-3,-1-4 0,-3 1 1,2-6 2,2 5-2,-4-1 2,4-1 3,-2-1-5,0 1 2,2 0-1,-2 3-1,0-5-1,0-1 4,2 3-4,-2-2 0,1-5 2,-1 5-2,0-4 1,0 2 1,1-4 0,-1 0 1,0-2 1,-2-2-4,3 0 0,-1 0 1,-2 2-1,0-6 4,0 3-2,0 1-1,-2-5 0,2 0-5,-2 0 4,2 1 2,-2 1-2,0-1-2,2-4 0,-2 3 4,0-3-4,0 3 4,2-4-1,-2-1 0,0 5 0,0-5-2,2 1 3,-2-1 1,0-1-3,0 2 0,-2-1 1,2-1 1,0 2-2,0-1 1,0 1 1,0 3-1,0-3 1,2-2-2,0 3 3,4 3 1,-2-5 0,8 1-1,3 4-2,8-5-7,13 1-19,9-1-32,12-1-60,10-6-154,25-2 210</inkml:trace>
  <inkml:trace contextRef="#ctx0" brushRef="#br0" timeOffset="376303.615">19043 14319 48,'0'8'9,"0"-8"3,0 6 0,0-6-3,0 6 0,0-6 2,0 0 4,0 7 1,0-7 4,0 0 1,0 0 2,0 4 2,0-4-1,0 0-2,0 0-3,0 6-3,0-6-2,-2 6 1,2-1 3,0 1 5,0 5 8,0 3-1,-2 3 1,2 4 0,0 4-2,-2 1-3,2 5 3,0 3-4,0 4-2,0 4-4,0-2-1,0 0 0,4 2-1,-2-2-3,0-2 0,3 0 4,-1 2-13,0-6-4,0-3-9,2-4-10,-2-1-12,-1-5-10,2-2-6,-3-1-5,-2-7-16,2-1-103,-2-5 57</inkml:trace>
  <inkml:trace contextRef="#ctx0" brushRef="#br0" timeOffset="376892.4773">19037 14364 421,'8'-27'-25,"1"4"7,-3-2 6,2 2 8,1 2 6,0-2 1,-3 1 5,4-3 2,1-2 0,-2 4 1,1-1 2,1 0 4,-1 4-1,1-1-1,0 1-4,-1 2 0,2 2-3,0 5 0,0 1-2,1 3-2,-1 1 0,3 4-2,-2 2 5,1 6-1,0 1 0,0 5-1,1 3-1,-2 4-2,0 2 1,1 8 4,-4-1-5,2 5 1,-4-1 3,-2 4-4,-2-1 0,0 1 2,-2-6-2,-2 3-2,-2-3 3,0-3-2,0 2 1,-4-3 0,0-3 1,0 0-1,-6-2-3,0 0 1,0-4 3,-3-2 1,-5 0-6,2-3 6,-2-1-6,-1-3 2,-2-3-6,4 1 4,-3-2-1,2-4 0,0 4 1,2-4 0,1 0-1,1-4 5,2 2 3,2 2 3,0-2 2,2 2-1,0-2 0,1 2 0,9 0 0,-15-1-1,9 1-6,6 0 0,-9 3 2,9-3 3,0 0-6,-2 10 0,2-7 1,4 5-1,1 2 2,1 1-1,1 2 2,-1-1-1,4 1 0,3 4 2,-1 2 5,4-1-5,0 0-1,6 3 1,3 0 0,1-2-1,1 2-1,3-5-1,-1-1-11,3-1-1,0-1 0,0-2-14,-2-3-11,-2-1-20,2-1-29,-2-4-86,1-2 57</inkml:trace>
  <inkml:trace contextRef="#ctx0" brushRef="#br0" timeOffset="377391.054">19824 14594 445,'-4'-14'-16,"-3"-2"1,-1-2 1,-2 3 1,-3 0 2,-2-3 3,-4 6 6,0-4 8,0 5 2,-3-1 3,4 3 1,-1 3-3,2 0 0,-2 5-1,3 4 0,-2 1-1,1 4-3,0 9 2,0-4 2,2 8-1,0-2-1,3 8 2,1-2 1,2-1-3,3 5 3,0-3-1,4 3-2,2-2 1,2-1 1,2 3-1,2-6 2,1 0-2,4-2-1,-1-2 1,0-2 1,1-6 5,2 1 2,-3-4-3,5-5 3,-2-1-3,0-2 5,-1-2-9,4-4 4,-2-1-5,1-4 2,-2-5 0,1 1 8,-1-4-8,-3-2 1,2 0-4,-4 0 4,0-2 0,-4 1 2,2 4 5,-1 1 2,-1 0 4,1 2-2,-3 3-2,0 1-3,0 1-4,0 1-4,0 1 0,0 4-5,-2 1 1,0 3 3,0 0 0,0 0-3,7 13 2,-5-4-1,0 1-2,0 0 1,2-1-2,-2 6 2,0-2 3,2 1-1,3-1-3,0 2-1,1-1-4,2-5-13,0 5-14,4-3-13,0 1-9,1-3-20,0-2-8,0 2-161,-1-4 82</inkml:trace>
  <inkml:trace contextRef="#ctx0" brushRef="#br0" timeOffset="378610.9251">20044 14277 582,'0'0'-41,"7"18"9,-5-9 7,0 5 7,2 3 4,-2 0 6,3 2 2,-1 4 2,0 0 12,2 1-8,-4-1 2,2 4-2,1-6 0,0 2 1,-3-2-2,2-2 2,-2 0 0,2-4-2,-2-2 3,-2 1 3,0-1 12,2-3 8,-2 1 7,2-5 15,-2 1-7,-2-3-5,2-4-4,-2 4 1,2-4-8,0 0-4,0 0 2,-10-15-5,6 5-2,1-1-5,1-4 6,-1-3-4,1 0-1,4-2-8,1-5 0,-1-3-4,5 1-5,1-7 0,0 2-4,5-1 2,2 1-3,2 5 8,-3-1-5,6 1 0,-4 4-1,0 6 2,-2 0-2,3 5 2,-4 1 2,0 4-5,1 3 2,-4 4 3,4 0-1,-4 5 1,1 1 3,-1 5-6,-1-1 4,-1 3 0,-1 1 1,-1 1 1,0 2 3,-2 0-1,-2 2-2,3 0 0,-3-1 6,1-2-4,1 2-3,-2-3 2,0 0 0,2 0 0,0-1 6,2-1-2,3-6-2,0 3-2,5-2 2,1-2 1,4-3-3,0 0 0,5-2-2,-4-1 1,6-1 0,1-2-1,1-4 1,0 1-2,-1-3 1,-1-3 4,-1 3-1,2-7 0,-2 1-1,-5-2 0,-2 2-1,0-3-1,-3 0 2,-7-1-7,0-1 1,-6 4 2,-2-2 1,-4 3-2,-2-2 2,-5 3 2,-1 1-1,-1 5 0,-2-3-3,1 1 3,-2 4-2,0 3 1,-1 1 0,2 2 1,-4 2-2,5 1 2,-2 3 0,2 4 1,1 1-3,0 3 4,2-1 2,3 2-2,0-2 1,2 3-2,0-1 1,4 0 4,0-1-3,2-3 4,2 0 0,0-1 0,4 1 1,-2-5 3,2 0-10,0 0 0,0-3 0,3 1-2,-3-4-5,3 2 0,1-2 4,-10 0-2,17-6 1,-11 1 2,6 1-3,-6-2-1,0 0 2,0-3-1,0 0 1,-1 1 5,-1 0-2,0-1 7,1-1-4,-1 2 1,-2 1 0,2 2-3,0 0-2,-2 0 0,1 1 0,-3 4 2,0 0-3,0 0 3,0 0 1,6 14-2,-4-5 0,-2 0 1,0 5 1,2-1-2,-2 4 3,2 2 6,2 0-1,0 2-1,6 4 1,-4-1 6,2 3-8,0 4 2,1-1 0,2 3-2,-1-1 1,1 3 4,-3-3-6,3 0 7,0-2-2,-3 1 1,-2-2 2,0-3-2,0-1 5,2-2-5,-6-4 6,2 0 2,-2-2 4,2 0 4,-4-5 7,0-1 2,-2 1 1,-2-5 10,-4 3-12,-4-2 1,0 1 6,-1-7-2,0 0 9,-1 1-6,-1-6-3,0 1-2,-4 0-6,0-6-5,0 2 5,-2-5-4,-1 2 1,2-5-7,0 3 0,1-5-1,2 3-4,2-2-1,1 2 0,0-6-4,2 3-4,2 1-6,1 2-2,1-1-7,1-2-15,3 0-6,2 3-7,0-3-12,2 3-9,2-2-11,2 2-11,3-4-11,-1 2-16,3-1-172,-1 2 202</inkml:trace>
  <inkml:trace contextRef="#ctx0" brushRef="#br0" timeOffset="379192.1598">21198 14377 745,'0'0'-14,"0"0"1,0 0 3,0 0-3,9-4 1,-9 4 0,0 0 2,0 0 0,0 0 2,6-2 2,-6 2-2,0 0 3,0 0-1,12 0-1,-12 0 4,14 0-2,-6-2 5,-8 2-2,14-2 0,-5 2 12,-1-3-9,1 1 3,-1-2 2,1-2 2,-1 0 5,0-1-6,2-3-1,-2-1 1,-2-3 0,2-1-2,-4 0-2,1 0-1,-3-4 4,-2 1-2,0 0-3,-4 2 2,-3-3 2,1 4-3,-2 0-1,0 1-1,-2 5-1,0-1 1,0 6 0,1 3-2,-2 2 2,-1 7 0,1 1 2,1 5 0,-4 7 2,6-2 1,0 3 1,4 5 5,0-2 0,2 5 2,2-3 0,0 2 1,4-3 4,0 1 1,4 0 2,0-2-3,4-2 5,0-2-2,3-2-2,2-2-1,0-4 2,1 0-4,2-3 2,-1-5-9,-2 1 2,4-4-1,-2-2-1,0 0-2,-2-3 2,2-2 2,-2-4-6,2 0 4,-2-3-13,-1-1-5,-2 1-10,0-5-8,-3 4-13,-3 0-20,1-1-32,-2-1-187,-1 2 204</inkml:trace>
  <inkml:trace contextRef="#ctx0" brushRef="#br0" timeOffset="415102.0659">12509 2718 8,'-4'-8'2,"0"3"6,-3-1-8,3-2 1,-1 3 0,1-1 1,0-1-4,0 1 5,0 0 1,2 0 2,-2 0 3,0 1 7,-1-1 3,3 2 2,-3 1 3,3-3 2,2 6 6,-6-8 1,4 4-1,0 1 3,2 3-3,-2-6-2,2 6-5,-4-4-5,4 4 1,0 0-4,0 0 3,0 0-2,0 0 0,-3 19 1,3-10-2,0 5-2,0-1-1,0 6-3,0 1 2,-2 0-3,0 3-2,2 0 3,-2 2-3,0 2 0,2-1-1,-2-1 1,2-4-1,-2 2-3,2-4 2,-2 0-2,2 0 1,0-4 0,0 0-2,0-3 0,-2-1 6,2 0 7,0-2 4,0-2-3,0-2-3,0-5 1,0 0-4,0 0 0,0 0 4,0 0-7,2-22-1,0 11-2,0-5 0,2 1 6,0-4-7,-2 0-1,1 0 0,1 0 0,0-4-1,0-2-2,-2 4 2,0 0 0,0 0-4,0 0-4,3 2 8,-3 0 0,3 0-2,-3 0 2,2 2-2,-2 2-2,2 1 1,-2 1-2,0 3 0,0-1 1,2 2-2,0 1 6,1 0-6,2 3 3,-1 1 0,0 0 0,3 0 0,-1 4-1,-8 0 2,15 8 2,-4-3 0,-1 3 2,0 4 1,4 1-3,0 0 0,-3 4 2,1 1 0,3 0-1,-2 1 2,-3 1-2,4-1 0,-2 2 2,-2-2-3,3-1 9,-2 2-10,-1-1-8,1 0-6,-3-4-8,1-1-9,-2-1-8,1-2-8,-4 1-10,0-3-9,-2-1-17,-2 0-97,0-3 61</inkml:trace>
  <inkml:trace contextRef="#ctx0" brushRef="#br0" timeOffset="415857.3461">12549 2895 449,'-6'-6'-25,"-1"3"3,5-1 5,-2 0 2,4 4 1,-4-9-2,4 5 4,0 4 1,6-8 2,3 4 0,-3 0 0,5 1 4,-1-1-2,2 0 3,2 0 1,0 1 1,3 0-1,1 2-1,0-3 3,4 2-1,-4-2 0,4 2 3,-1-1-3,1-2 1,-2 2 0,4-3 0,-1 0-1,0-1 2,-4-1 1,-2 1 2,0-3 3,0 0 7,-4 1 0,-3-2-1,1 1 1,-3-1 6,-4-3-4,0-1 1,-4 2-1,0-1 6,-6 1-3,0-2-1,-4 0-4,-8-1-1,-1 3-2,-1-2 0,-4 4-1,1 1 0,-5 2-1,-2-1-2,1 3 1,-3 2-2,0 0 3,-2 4-2,3 0 0,-3 2 1,0 2 0,2 2 0,-1 3 1,-1 2-4,0 3 1,2 3 1,1 0 1,3 2-3,0 2 0,5 0 1,-1 2 5,6 2-7,1-3 5,0 3 0,6-2 1,1 2 1,1 0-2,2 0-2,3 1-2,0-1 1,2 2 0,2-3 2,0-1-2,2 2 0,2-2 0,0 0-1,6 0-2,-2-4 2,4 0 0,3-2 2,2-2 1,4-3-3,3-1 0,1-1 2,3-3-1,2-1-3,-1-2 2,3-2-1,0 0 1,-1-2 0,1 0 0,0-4-3,-2 0 2,1-2-4,-1 0 5,-2-1-1,3-2-1,-1-3 2,0-1 3,-4-1-3,4-1 5,-5 0-6,1-2 2,-7 1 1,4 0-2,-4-2 2,1 1-4,-4 0 1,2-2 0,-4 2 0,3-2 1,-4-1-2,0 2 0,-1-1 3,-4-1-4,4 4-3,-4 0 5,-2-1 1,0 2 2,-2-1-2,-2 3 0,3 0 7,-5 0-5,0-1 2,0-1-3,-2 1 3,-5 1-2,-1 0-3,0 0-10,-3 1 3,-2-1-12,-1-1-6,-1 5-9,2-3-13,-2 3-21,3-1-25,-2 1-129,6-3 74</inkml:trace>
  <inkml:trace contextRef="#ctx0" brushRef="#br0" timeOffset="420630.0646">27698 2659 81,'2'-6'31,"-2"-1"-3,3 1-4,-3 0 11,0 0 2,2 1-8,-2-1-4,0 6-5,2-7-2,-2 3-3,0 4-2,4-6 4,-4 6 10,0 0 6,0 0 2,0 0-1,4 17-1,-4-7-3,2 1 2,0 4-4,0 1 1,0 3-4,0 2-3,-2 0 5,2 1-9,-2 1-5,0 0 7,0 4-10,0-4 4,3-1-2,-3 3-4,0-4 3,0 0 0,0 0-2,0-2 2,0-4-1,0 0 2,0-1 8,0-3 12,0 1 8,0-3 16,0-3-9,0 0-6,0-6-2,-3 4-1,3-4-6,0 0-2,0 0-7,-2-25-1,2 13 1,0-1-6,0-4-4,0 0 14,0-4-17,0 0-1,0-2 1,0-3-4,-2 1 1,0 0-2,0-2 1,2 2-1,-2-3 0,0 1-3,0 0 2,0 1-7,0-1 0,2 4 9,0 2-8,0 0 6,2 2-6,-2 2 9,2 2-5,2-2-3,2 3-3,1 3-2,4 0 5,-1 1-4,2 2 4,4 5-2,-4-1-2,3 4 1,2 2 6,-2 3-4,-3 3 0,8 3 4,-6-1-4,1 3 0,0 3 2,-2 1-2,-3 0-1,4 2 3,-6-2 2,-2 0 0,-2 0-1,-2 0-1,0 1-7,-4-3 3,0 0 0,-4 1 6,0-4-4,-4 0 2,0-2-4,-2-1 8,-1 1-2,-2-3 3,0-1-4,1-2 3,-2 0-1,0 0 2,1-3-1,2-1-5,-2 2 5,3-2-1,1 0 3,0-2-2,1 2-5,10 0 4,-17-1-4,10-3-7,3 2 0,4 2-1,-2-10-7,2 10 5,11-9 1,-2 5 5,3-2-6,3 2-2,2 1-2,2-1-4,-2 2 2,4 0 4,3 0-3,-4 4 3,2 0 0,3 4 2,1 1 2,-3 1 1,0 3-1,0 1 2,-1 1 1,-6 4-1,1-2 4,-2 5-3,-4-3 0,-1 2 4,-4-2 4,-1 2 4,-5-2-2,-3 0 7,-1 0-3,-4 2-1,-5-1 1,1-2-4,-3 0 5,-4-3 3,-1-1 2,0-1-1,-2-3 4,1-1-4,1-3-1,-2 0 3,3-2 0,-2 0-4,2-4 0,1 0-2,0-2-2,3-1-2,0-3-22,4 0-8,1-3-21,2 1-21,3-3-26,1 1-34,4-1-222,0 0 138</inkml:trace>
  <inkml:trace contextRef="#ctx0" brushRef="#br0" timeOffset="421438.073">28460 2549 861,'0'-14'-69,"-2"3"8,-4-4 5,-2 0 12,-4-3 12,-2 1 8,-7-6 6,-1 2 6,2-3 11,-6 0 8,1 2-1,-3 1 0,2-2 6,-1 2-1,-3 2 3,3 2-5,-2 0-1,-1 2-3,-2 3 1,-4 0-1,0 5-3,-2 1 1,-2 2 0,-3 4 1,1 0-3,-2 4-2,3 2-1,-1 1 2,4 3-2,1 1 0,2 5-2,1-1 1,2 2-2,2 0 3,1 4 1,1 2-1,4 0 2,0 2 0,1 1-2,1 1 1,6 0 0,0 3 1,4-1 4,4-4-2,3 1 0,3 3-1,2-2-2,2 1 1,5-1 0,1 3 4,4-2-2,4 2 0,-2-4 0,6-1 0,1 0-1,-1-3 1,0-1-2,3 0 1,0 0-2,-2-3 4,1-3 0,-4 0-1,4 0-2,-3-3 2,0 1-1,0-1-1,1-1 0,-2-1 2,1-1-1,-2-2-1,0-1 0,3 2 1,-2-4-1,-1 1 1,4-1 0,-2-2 1,1 2-1,0-2-1,2-1 0,-3-1 2,2 0-2,2-1 2,-1 1-3,1-2 3,0 0 1,2-2 0,1 0 1,1 1 5,-1-3-5,2 0 5,-2 2-2,2-4-1,-2 3-1,1-1 1,-1 0 3,-1-1 0,1 1-2,-4-1 4,2-1 9,-3 2-10,-2-1 9,-2 1-3,0-4 4,-2 3-4,-3-3 2,4 1 9,-4-5-3,-1 3-1,1 0-2,-1-5-3,0 1 1,-3 2 5,0-3-1,-2 1-2,2-2 1,-4 0-7,2 0 0,-4-2 1,0 0-5,-2-2 1,0 2 0,-2-1-2,0 0-4,-2 0 0,0-1 1,-1 3-10,0-1-16,1-1-18,0 1-30,-2 1-40,0 0-79,0-1-83,-10 2 212</inkml:trace>
  <inkml:trace contextRef="#ctx0" brushRef="#br0" timeOffset="425174.4299">3185 5059 641,'2'2'-64,"-2"-2"6,7 2 7,-7-2 8,8 2 3,-4-2 6,2 2 2,-2 0 6,4 0 5,0 0 0,-2 0 4,0 0 1,5-1 3,-1 3 0,3-2 3,0 0 0,1 2 0,4-1 2,-2 0 0,2 0 2,3 0-1,-1 0 1,2-1 2,1-2-2,3 2 3,2 0 2,0 0-1,2-2-1,2 0 3,-1-2-2,2 2 0,-1-2 1,2 0 0,-3 0 1,1 0 0,0 2-1,0-1 0,-1-2 1,-1 2 1,2-1-2,-3-2-1,5 2 4,4-2-2,0-4 2,3 1 0,1-1 2,0 1 5,7-5 4,-7 3 4,-1-1 3,-1 2 3,-3 1 0,-3-3-2,0 1-1,-4 1-2,-3-1 1,1-1-2,-3 2 0,-1 1 1,2-1-4,-4 2-1,0-1 0,-3 1-1,-1 1-5,0-1 1,-2 0 1,2 2-2,-2 1 0,1-2-1,3 0-2,-4 1 0,4 0 0,-2 2 3,1-1-2,3-1-4,-2 0 3,6-2-3,0 2 5,1-1-6,1 1 1,1 0 0,1-2-1,2 0 0,6 1 2,-2-2 0,1 1 1,2 0-4,-3 0 3,2 0-1,0 1 1,1-1 0,-1 2-1,-1-2 2,3 1-3,-1-1 2,-1 2-2,-4 0 0,-3 1 2,5-1-3,-4 0 0,2 0 1,-2 1 2,-3 0 0,1 0 0,-3 1-2,1-2-2,-4 2 1,-2 2 2,0-4-1,1 4 0,-1-2 2,-2 2-2,0-1-2,1 1 4,0 0 0,-2 0-2,2 1-2,0-1 1,-2 2 1,1 0 1,0 0 1,0 0-4,1 0 2,-2 0-2,2-2 2,3 2 0,-4 0 0,4-1-1,-1-1 1,3 0 2,-4 0-1,4 3-1,-1-3-1,-1 0 0,-1 0 5,0-3-6,0 3 3,3-1 1,-2 1-4,-2-2 3,6 0-1,-1 0 2,-3-2-3,4-2 2,-3 2 0,3-1-1,-4 1 0,4-3 2,-3-1-2,3 0 2,-2-1-1,1-1 1,5 0-1,-6-1-1,0 1 2,0-1-3,1 1 2,-3-1 0,-1 2 2,2-1-2,-3 1 0,-1-1-1,1 1 2,-6 1 0,1 1-5,0-1 4,-2 0-3,1 3 2,0 1-1,-2-2 0,1 2-1,0 2 1,0-1 2,-1 3-2,0 0 1,0 0-2,-2 1 1,6 1-1,-4 2 0,1 2 1,0-3 3,0 3-4,1 0 3,0-2-1,-2 1 0,3 1 1,1-2-1,-2 0 1,2 0 2,-2-1-3,3 0 3,0-2 1,-2-1 2,1 2-1,0-2 1,-1-2 0,-2 1 1,2-3 1,-3 0 2,2 0 5,-4-2-1,0 0 0,2-1 0,-4-1 0,1 1-3,-1-3 0,1 0 0,-2-1 3,-1 2-6,0-5 1,0 3 0,0-2 1,0 1-4,-2-3 3,2 2-1,-1-2 1,1-1-3,-1-1 4,-1 0 3,-2 0-3,3-1 1,-3 0-1,0-2 2,0 1-3,-2 0-5,0 0 2,0 0 0,-2-2-4,0 2 3,-2-2 1,0 0 0,0-1 0,0 1 1,-2 0-5,0-2 0,0 2 0,-3-2-1,-1 2 2,1 0-4,-4 0 0,1 0 8,0 0-5,-6 2 1,0-2-4,-3 0 1,-7 2-3,-2-2 1,-3 2-2,-7 0 0,-4 0 0,-1 0 0,1 1 0,-2 2 1,1-2 0,-1 1 4,3 2-5,5 0 4,2 2-5,1 1 2,-1-1 1,0-1-4,2 5-1,1-3 2,3 3-2,-2 2 7,3-2-7,-3 0 3,2 3-2,3-1 1,0-1-3,0 1 2,-1-1 2,3 1 0,-1-1 0,0 0 1,-2 0 1,0 1 0,1-3-2,-3 1 1,-4-1-1,1-1 1,3 3 2,-2 0-2,-1-1 3,-3-1-2,4 3-1,-3-1 3,-1 1 0,2-1 0,2 2-3,1 0 2,1 1-1,-2-1 4,5 1-2,0-1 0,0 2-4,-1 0 4,5-2-1,0 5 1,0-3-1,1 0-3,2 2 3,-4 0 0,3 0 1,-2 1 1,2-2-3,-2 3 1,2 0-1,0 0 1,-5 3 0,4-3 0,-4 1 1,-4 3-1,-1 0 0,-3 0-2,-2 1 3,-4 1-6,-2 2-1,-9 1 1,-4 1-4,0 1 1,-1-1 0,-6 1 2,3 0-3,-2-1 3,-18 5-2,12-3 4,5-1-3,3-1 4,3 1-1,-4-1 1,1 1 2,-2-1-2,2 1-1,-1-1 2,1-1 1,1 1-2,-2-3 2,3 3 3,0 0-4,2-3-1,0 2 0,-2-1 3,0 2 0,0-3 1,0 3 0,0 1-2,0-3 0,2 1-2,3-1 0,-2 2 2,11-5 0,-2 3-4,5-3 3,0 1-3,4 0 4,4-2-3,1 1 5,1-1-3,0-2 0,5 2 2,1-2 0,2 0 3,-1-2-4,2 2 1,0-2 1,-1 0 1,4-2-1,-2 2 1,2-2-1,-1 0 0,0 0 1,2 0-1,1-1 2,-2 0-2,4 1-2,-1 1 2,-2-3 0,0 2 0,1-2-2,-2 0 2,0 0 0,1 1-2,0 1 2,0-2 0,-1 2-1,-2 0-3,2 0 4,-4 2 0,4 0 0,-3 0-3,-3 2-1,2 2 3,-2 2 2,1 0-1,-3 1-1,2 1 0,0 1 0,1 3 1,2-1-2,0 3 1,1 1 0,2 2 0,-1 0 0,2 4-2,2 0 3,1 2 1,-1 2-2,2-3 1,1 1-1,2 2 0,-1 0 1,2-2 1,1 1-3,2-1 3,0 2-2,2-6 1,0 2 0,0-4 1,2 2-2,2 0 1,0-2 0,2-1 0,0 0-1,2 0 0,1 1 1,2-4 0,-1 1 1,6-1 2,0 0-3,-2-3 1,3 0 0,-3-3-1,2 3-2,0-5 3,-4 3-1,2-2 1,-4 0-3,2-1 2,-3 1-2,1-2 1,-2 1 0,3-1-1,-3 2 2,1 1-2,-1-1 2,2 2 0,-2 2-1,4 1 0,-2 0-2,2 3 4,-1-3-2,1 4 1,3 2 1,-2 1 0,3-1-2,0 0 0,0 2 1,0-2-2,0 0 3,2 2-2,-1-4-1,0 3 1,2-3 1,-3 0-1,2 1-1,-2-4 0,1 2 0,-2-3 2,0-1 0,-1 1-1,-2-3 1,2 2-3,-4-5 2,0 1 0,-1 0-1,-1-1 0,1 1-1,-1 0 1,-2-1 0,3 1 3,-3 0 0,0 0-2,0 1 1,0-1-1,0 2-1,0-1 4,4-1-3,-2 2 0,0-1 1,2 1-2,5-1 5,0 1-4,6 0-1,2-3-4,4 3-13,3-2-19,6-1-27,3-1-52,4-2 40</inkml:trace>
  <inkml:trace contextRef="#ctx0" brushRef="#br0" timeOffset="425826.4185">4628 3191 278</inkml:trace>
  <inkml:trace contextRef="#ctx0" brushRef="#br0" timeOffset="426850.899">4688 3238 232,'21'19'-15,"-4"0"3,-2 0 4,1 2-1,-2-2 3,0 2 5,3 4-6,-4-4 0,4 4 5,-3 0-2,2 1 2,-2-5-2,-1 2 1,-3-2 2,4 0-2,-4 0 3,2-2-2,0 0 4,-4 0-2,0-2 1,0-2-1,-1 0 2,-1 1-2,3-5 2,-5 3-1,0-7 0,3 5 1,-5-5 4,2 1 3,0-2 5,-2 1 0,0-3 4,2 2-4,-2-1-3,-2-1 0,2 2-2,0-2 0,-2-4 0,6 6-1,-6-6-3,2 7 1,0-3-3,-2-4 2,2 4-3,-2-4 0,2 4-2,-2-4 3,0 0-2,2 6-1,-2-6 2,0 0 0,2 3-2,-2-3 2,0 0 0,0 0-2,4 4 0,-4-4 1,0 0 0,0 0 1,0 0 1,0 0 7,0 0 3,0 0 1,0 0 0,0 0-3,0 0-1,0 0 0,0 0 1,-8-15-2,6 9 0,-2 0 1,0-1-2,-2 1 2,0-2 1,0 1 0,-2-1-2,1 1-2,-3-3 2,-1 2-3,0-1 3,1-1-3,-2 3 1,0-3 2,0 1-2,2 1 4,-3 0-5,0-1 7,2 0 5,-1 0-2,-1 2-4,2-2 6,1 1 1,2 1-4,-3-1 8,2 2-8,1-1-3,-1 1 1,3 0 3,0 0 1,0 3 0,1-3 0,-2 2-3,3 0-1,0 0-3,0 1-4,4 3 0,-6-6-1,6 6-3,-4-6 1,4 6-3,-4-4-2,4 4 0,0 0 1,0 0-1,0 0 0,0 0 2,0 0 0,0 0 4,0 0-6,29 2 2,-16 0 0,1-2 1,1 0-2,5 0 3,0-2 0,0 2-1,1-2-3,0 0 2,0 1-3,3-1 5,-4-2-5,2 2 5,-3-2-1,-1 2-3,2 0 3,-6 0-1,-1 0 1,0 1 1,0-1 3,-5 0-3,2 2-2,0-2 1,-2 2-3,-8 0 4,10-2-3,-10 2 1,0 0 0,6 4-1,-6-4 4,0 0-7,-6 9 1,2-3-1,-2-1 2,2 3 4,-3 0-2,0 1-1,-1 3 2,2-1-3,-3 1 2,1-1 2,2 2-3,-5 1 0,2-1-1,1-1 6,2 1-6,-2-1-2,0-1 4,0-2 0,4 1-3,-2-1 4,2-1 3,0-3-4,-1 3 8,1-2-1,0 0 4,-1-2 2,1 1 3,2-1-4,-2 0 0,-1 0 1,5-4-4,-6 5 3,2-1-3,4-4-5,-10 6-1,6-4 2,-1 2-5,0 0 4,-1-3 5,6-1-8,-8 4-2,6 0 1,2-4 7,-8 4-7,8-4 0,-7 3 1,7-3 1,-4 2-2,4-2 3,0 0-2,-7 4-1,7-4 3,0 0 2,0 0-4,-6 2 3,6-2-1,0 0-2,0 0 4,-4 4-4,4-4-1,0 0-5,0 0-17,0 0-20,0 0-27,0 0-18,0 0-26,0 0-131,0 0 237</inkml:trace>
  <inkml:trace contextRef="#ctx0" brushRef="#br0" timeOffset="429057.4577">6880 3288 598,'-2'-6'-49,"0"0"6,2 6 6,0-9-3,0 3 5,0-2 2,0 3 3,2-1 4,-2-2 3,0 3 4,2-3 3,0 3 6,-2-4 8,0 2 4,3 2 6,-1-1 0,-2 0 1,0 6 1,5-8-3,-5 3-3,0 5-2,0-8-1,0 8 3,2-4-3,-2 4 1,4-3-3,-4 3 1,8-5-1,-8 5 7,13-1-6,-7 1 8,5 1-5,2-1 5,-3 0-2,4 0-2,2 5-2,0-4 1,0 5-1,1 0 0,-1 1 1,6 3 0,-4 3 0,0 1 3,-2 3 2,-1 2 0,-2 2 3,0 2 3,-1 5 3,-1 1-2,-4-3-1,3 7-1,-2-3-1,1 3-3,-3-1-1,2 2 3,1-1-3,-2-1 1,1-5-3,0 5-3,2-4 5,0-1-4,0-2-1,-2-2 0,1 0 0,2-2 0,-3-2 1,-2-2 0,3-2-2,-5-1-1,2-1 3,-2-1 0,3-3 9,-4 0 10,1-1-4,-2 0-4,-2-3 2,0 1-5,0-2-1,0-4-2,-6 8 0,0-7-1,6-1 0,-8 4-3,4-2 4,4-2 0,-10 0-4,10 0 5,0 0-3,-15-2 3,15 2 3,-11-2-5,11 2-1,-8-3 1,3 1 2,5 2 0,-8-4-3,6 0-1,2 4-6,-8-6 4,4 1 1,-2-1-3,4 0 6,-2 0-2,0-1-1,2-1 7,-2 0-3,0-1-1,0-2 11,0-1-1,-1-1-3,-1-1 3,1 1 3,-1-2 6,2 1 3,-3 1-4,3 0-4,0 0 4,-2 1-1,2 1 1,0 1-2,-1 1-6,3-1 2,-3 2-3,3 3-5,0-3 1,0 2 1,0 0-8,0 1-1,2 5 1,2-8-6,2 5 3,2-1 1,4 2-4,-2 0 3,2 2 0,3-2-3,2 0-4,0 2 10,1 2-6,6-2-3,-3 0 4,2-2-1,0 2 0,1-2-4,-2 2 6,2-1-2,-3-2 2,-1 1-2,0 1 2,-2-1 10,0 0-10,-4 0 6,1-2-7,-3 2-1,-1-1 4,0 0 0,-1 0-2,0 1 5,-2 0-8,1 0 2,-2-2-3,-5 4 0,10-2 1,-10 2-2,8-3-4,-8 3-3,6 0-1,-6 0 7,0 0 0,7 5-2,-7-5 1,0 10 2,-2-4-2,0 1 3,-3 1 2,-1-1-2,-2 5 0,0-1 1,-4 5 0,-2-1 1,-1 0 5,0 2-10,-2 0 4,1 0 1,-4 0-2,4-1 2,-4-1-4,3 0 1,1-2 6,0 1 5,2-3-10,4-2 1,-4 0-4,4-2 4,2 1 2,-1-2 1,3-1-4,-1 1 18,1-2 0,-1 1-6,3-1 1,0 0 2,4-4-4,-6 6 0,2-4 0,4-2 9,-6 5-5,6-5-2,-6 4 3,6-4-3,-4 4 3,4-4-1,-2 3-1,2-3-1,0 0-1,-6 5-1,6-5-3,0 0 5,0 0-7,-4 5 4,4-5-6,0 0 0,-4 2 3,4-2 1,0 0-6,0 0 3,0 0 0,0 0 8,0 0-11,0 0 2,0 0 2,0 0-6,-2 6 0,2-6 6,0 0-5,0 0-2,0 0 3,0 0-1,0 0 0,0 0 1,0 0 0,0 0 0,0 0-1,0 0-3,0 0 9,0 0-2,0 0-6,0 0 7,0 0-2,0 0-3,0 0 1,0 0 1,0 0-4,0 0 5,0 0-1,0 0 2,0 0-6,0 0 5,0 0 0,0 0 1,0 0-4,0 0 1,0 0-2,0 0 6,0 0-7,0 0 6,0 0-8,0 0 4,0 0-9,0 0-16,-4 3-30,4-3-22,-5 10-41,3-4-90,-2 3-156,-3 5 123</inkml:trace>
  <inkml:trace contextRef="#ctx0" brushRef="#br0" timeOffset="433224.2658">13675 16772 67,'0'0'5,"-4"3"-2,4-3-6,0 0 1,0 0 1,0 0 0,0 0 2,-4 6-1,4-6 0,0 0 2,0 0 6,0 0-5,0 0-1,2 7 1,-2-7 4,0 0 3,0 0 4,4 2 2,-4-2 7,10 3 0,0-3 0,0 0-1,6-3 5,6 1 1,7-3 0,11-6-4,13 1-1,5-4 1,23-1 1,3-6 4,5 0 1,2 2-4,2-2-2,-4 0-1,-2 0-1,-4 2 1,-8 1 3,-3 0 1,-15 5-5,-6-1 2,-7 7-8,-1 1 3,-3-5-5,0 3-3,1 0-8,-3 1-1,-2 1-12,-5 4-9,1-4-5,-4 5-9,1-5-8,-7 2-5,-2 2-4,0 0-3,-3-1-107,-2 0 54</inkml:trace>
  <inkml:trace contextRef="#ctx0" brushRef="#br0" timeOffset="433770.4806">13752 16845 389,'10'-1'-28,"5"-3"7,0-4 5,8 3 3,0-3 6,5 0 2,7-1 4,4-5 2,7 1 7,3 0 1,2 2 4,21-7-1,2 1 4,3 0-1,0 4 0,2-4-1,-1 1-1,-11 7-1,-9-3-2,1 4-1,-2 1 2,1-1-1,-5-3 0,-3 3-2,-7 2 2,-5-1 1,-6 2 0,-3 2 0,-3-3 0,-1 1 5,-4 3 3,-2 0-1,0-4-2,-4 6 3,-3-3 4,2-1 0,-2 0 4,-1 4 11,-1-2 0,-1 2 2,-1 0-1,1-2 0,-9 2-6,12-4-4,-6 4 5,-6 0-7,14-2-3,-14 2-4,8 0 3,-2 0-6,-6 0-1,0 0-1,11 0 0,-11 0-10,6-3-6,-6 3-13,0 0-12,9-2-22,-9 2-20,10-2-23,-3-4-60,1 0-105,-2 1 224</inkml:trace>
  <inkml:trace contextRef="#ctx0" brushRef="#br0" timeOffset="436181.2495">19702 10992 236,'10'-17'61,"-2"-1"-15,-1 5 4,-1-1-14,-1 5 5,-1-1 0,-2 3 5,2-1-5,-2 2 2,0 1-6,3-1-7,-3 2-5,-2 4-1,2-7-8,-2 7 3,0 0-4,0 0-2,0 0-3,-17 22 1,6-4 4,-2 1-1,-5 5-7,-2 7 5,-5 5-9,-3 2 8,-10 16-4,-2 1 2,2 2-2,2-6 1,4-7-5,7-7 2,2-3 0,3-8 1,2 1-2,5-6-2,-2-2 2,4-2 3,1-3 1,2-3-3,1 1 3,0-3-3,3-3 2,4-2-3,0-4 1,0 0-3,0 0 2,24-10 5,-12 4-11,3-2-1,7-1-5,-4 0-3,4 1 1,-2-2-1,2 1 1,1 2-1,1-1 3,-2 0-3,0 0 3,-3 5 1,0-3-2,-2 0-1,2 3 4,-4-1-2,0 0 0,-5 0 8,3 2-5,-4-2 4,1 3 8,-4-4-3,2 2 2,2-1-5,-4-2-1,0-1 1,-2-1 3,0 0 1,-2 1 2,3-1 4,-3-2 0,0 1-7,-2 0 2,4-1 4,-4 2 0,3-1-1,-3 1 5,2 1-1,-2-1 4,2 0-4,-2 2-1,0 1-6,2 1 5,-2-2-5,0 6-6,2-7 4,-2 7-8,0 0 1,0 0 1,0 0 0,0 0 1,-6 22 1,4-4 0,-3-1 3,1 8-2,-1 1-1,1 3 4,0-1-4,-2 7 6,0-3-8,2-1 5,0 3 0,1-2-1,0-1-9,3-1-11,-2 1-19,2-3-19,2-1-20,-2-6-25,3 0-166,-3-4 213</inkml:trace>
  <inkml:trace contextRef="#ctx0" brushRef="#br0" timeOffset="436645.4853">20055 11496 676,'0'0'-39,"0"0"3,0 0 4,0 0 6,0 0 2,0 0 8,0 0 4,0 0 0,0 0 5,0 0-3,0 0 4,0 0-4,0 0 10,0 0 7,2 12 7,-2-6 2,2 1 2,-2 5 6,-2-1 4,2 5-3,-4 0 4,2 4-3,-5-1 0,3 3-4,-3 3-1,1 0-1,-2-2-2,2 2 1,-2 0-7,0-3 4,2 1 8,0-4-14,2-2-11,0 0-13,2-3-13,-3-3-17,3-5-35,4-4-145,-2-2 77</inkml:trace>
  <inkml:trace contextRef="#ctx0" brushRef="#br0" timeOffset="437099.3922">20332 11248 591,'-8'-1'-7,"8"1"1,0 0 4,0 0 0,0 0 3,0 0 8,-10 0 4,10 0 4,0 0 9,0 0-2,0 0 1,0 0 2,0 0 9,0 0 1,0 0-2,37-4 2,-18 2-8,0-2 7,3 0-9,-2 3 4,6-5 2,-1 2-9,-1-1 0,1 0 0,-2 2-10,-4-1 4,3 0-2,-6 0 0,2 3-3,-6-2-2,1 0-4,-2 1 3,1 0-2,-3 0-3,-1 2 3,0-2-3,-8 2-1,14-2-11,-14 2-12,8 0-13,-8 0-16,0 0-15,6 6-20,-6-6-30,0 4-180,2-2 191</inkml:trace>
  <inkml:trace contextRef="#ctx0" brushRef="#br0" timeOffset="437830.0358">21058 10984 726,'7'-6'-52,"-3"3"8,-2-1 3,2 0 5,0-2 4,-4 6 9,3-6 6,-1 2 0,-2 4 2,0 0 2,2-7 2,-2 7 0,0 0 1,-9-4-1,9 4 3,0 0 0,-12-4 3,5 4-1,-2-1 2,-1 1 0,-2 0 0,-2 0 1,2 0 6,-3 0 1,0 0 1,3 0 0,-1 0-1,1-3 1,-2 3 1,4 0-2,0-2 5,-1 2-1,11 0 0,-17 0 1,8 0-3,9 0 0,-12 0-2,12 0 0,-11 0-3,11 0 0,-9 2 0,5 1-1,4-3 0,-4 3 0,2 3 1,0 0 0,0-1-1,2 1 0,-2 2 1,0 1 0,2 1 5,-2-1 0,0 3 1,0 1 1,0 0 2,-1 1-1,1 3-1,0-4 1,-3 2-2,3-1 3,0-1 2,0 1-1,0-3-3,0-2 0,0 3 1,0-4-1,2 1 8,-2-3 5,2 1 3,0-1 3,0 0 2,0-6 1,4 5-9,-4-5 2,14 0-4,-14 0 2,20-3-4,-8-1-3,-1 2 1,4-4-1,0 3-6,-1-3 2,4 2 3,-2 0-4,2 0-5,0 1 1,-1 0 3,0 0-6,2 1 2,-3 0-1,-4 2-2,0 2 2,3 0-4,-4 0 0,4 3 0,-5 3 4,1 0-2,-2 1 3,-3 2-3,0 3 1,0 1 3,-4 2 8,0 3-8,-2-4 7,0 4-3,-2-1 0,0-1 1,-2 2 0,0-3 0,0 0-4,-4 0 6,1-2 2,-4 1-3,-1-1 6,-1-2-1,-4 0-3,-2-1-5,-3-1 3,0-1-6,-2-2-4,3-3-8,-3 3-9,4-5-10,0 0-15,1-2-17,-1 1-23,2-2-34,0-3-160,2-1 208</inkml:trace>
  <inkml:trace contextRef="#ctx0" brushRef="#br0" timeOffset="438268.4037">21407 10582 662,'14'0'-56,"-4"0"9,2 2 14,3 1 14,2 2 4,-2 0 10,2 5 4,0 0 5,-1 5 4,2 0 3,-4 4 2,1 2 3,0 6 4,-2 3 0,-3 2-1,-2 3 0,0 3 1,-2 2 2,-4 6-2,-2-1-3,0 12 2,-4-1-1,0-3-2,-4 0 0,0-1 3,0-1-10,-2 1 3,-5-3 6,0-1-7,-2-5 2,-3 1-1,0-4 0,-4-1-2,-1-3-2,-1-4-9,-1-3-7,-5-3-12,-2-1-17,-2-4-23,-4-2-36,3-6-131,-4-3 77</inkml:trace>
  <inkml:trace contextRef="#ctx0" brushRef="#br0" timeOffset="438753.9962">19807 10477 555,'-18'-3'-40,"-2"1"4,1-1 8,2 3 8,0 0 6,-3 3 6,0 0 4,-5 3 3,1 2 5,-2 1 3,2 3 2,-4 3 3,1 2 3,1 6 2,-6 4 4,3 5-1,-1 4 3,-10 14-1,2 1 4,-1 5 3,-1 1-2,5-1-5,-1 7-1,0 4 4,3 8-8,0-1 5,3-2-3,0 1 1,6-3-1,-2 0-3,7 1-1,2-4-1,4-12 1,7-7-5,2-5 1,4-3 1,2 2-1,2-2-2,6-4 0,5 4 1,5-1-1,2-5-2,8 0 4,2-3-3,4-5 0,4-1-6,2 0-9,5-4-15,0-2-12,2-2-27,-3-2-41,-5-4-154,-4-1 224</inkml:trace>
  <inkml:trace contextRef="#ctx0" brushRef="#br0" timeOffset="439308.2363">19201 12451 641,'-8'2'-23,"8"-2"11,-4 2 11,4-2-1,0 0 2,0 0 5,0 0 2,0 0 2,10-16 6,-3 11 1,6-1 2,2-1-4,6-3 3,4 0-2,9 0-1,11-3 0,5 0 1,25-6 7,5 2-1,7-2 2,6 2 2,6-3-2,3 2-1,2-1 6,1 1-8,3-1 0,-2 2-4,0 0 0,-2-2 0,0 2 7,-5 0-11,0-1-1,-3 0 4,-5-1-3,-4 1-2,-2 3-2,-4-2-1,-4 4-1,-16-1-2,-10 5 0,-2-1 1,-7 3 3,-5-1-5,-6 2 1,-1 1 3,-6 0-5,-2 2 5,-3-1-4,-2 0 7,0 3-2,-5-3 8,2 2-3,-4 0-2,0 0-3,-1 0-1,0 0-1,-1 0 3,0 0-1,-8 2-6,13-2-1,-7 2 2,-6 0-3,11-4 3,-11 4-8,11-1-10,-11 1-10,8 0-17,-8 0-12,8-4-33,-4 0-63,0 0-154,4-4 180</inkml:trace>
  <inkml:trace contextRef="#ctx0" brushRef="#br0" timeOffset="453260.7721">18859 12194 56,'0'0'29,"0"0"-10,2 5 0,-2-5 5,0 0 0,0 0 3,0 0 0,0 0-1,0 0 5,0 0-3,0 0 3,0 0 0,0 0-2,0 0-1,0 0-2,3 6-3,-3-6-4,0 0-1,0 0-3,0 0-3,0 0 0,0 0-4,0 0-1,0 0-1,0 7 5,0-7 2,2 10 2,-2-2 1,0 3-3,2 1 2,-2 1-3,2 2-1,0 4 0,0 0 0,0 1-2,2-4-1,2 7 4,3-1 4,4-4 4,1 0 1,5-1 0,1-2 3,2-2-3,6-3-1,0-3 6,-1-1 1,5-6-3,2 0-2,9-6 2,3-3 0,5-4-4,1-3 1,23-7-1,-1-2-3,0-1 4,4-3 1,3-1-2,2 0-2,1-1 1,5 1-2,0-1 4,-2 1-6,-3 3 1,0 0-1,-3 4-1,0 4-5,-5 2 2,-13 4-3,-10 3-1,-1 3-4,-6 1 5,-6 2-2,-5 0 3,-2 2-9,-1 2-10,-10 0-1,2 2-6,-3 0-5,-4 2-11,-2 0-14,-1 1-13,-4 1-24,-6 2-32,-2-2-211,-4 1 159</inkml:trace>
  <inkml:trace contextRef="#ctx0" brushRef="#br0" timeOffset="454067.6287">18747 12504 803,'0'0'-51,"-13"-2"6,13 2 2,0 0 3,0 0 4,-8 4 3,8-4 2,0 8 7,0-3 2,2 3 7,0 4 4,0-1 7,0 4 6,0 2 3,3 2 1,-1 1 0,2 0 2,0 1 1,5 0-1,0-1 7,3-2 3,1 0 5,11 1 2,1-6 2,7-2 1,4-3-2,2-2-5,7-6 0,1 0-3,10-6-1,22-5 1,0-7-3,5-1-2,0-5 7,-1-3-4,7-2-7,-2-1 5,2-2 4,-2-3 0,-2-1-1,0 1-6,-7 1 4,1 2 2,-4 0-5,-4 1-2,-1 2-1,-2 5 0,-4 1 0,-14 4-4,-9 6 4,-5 1-3,-2 0 1,-3 3 0,-5 1-4,0 1-1,-5-1 2,1 4 0,-6-2 2,2 1-1,-4 1-4,-1 0 4,-2 2 0,-2-1 5,-1 1 1,0 0 3,2-2 7,-4 2 9,0 0-8,-2 1 1,3-2 2,-3 1 0,-6 2 0,13-1-7,-9-1-3,3 0 6,-7 2-7,0 0 3,12-2-6,-12 2-1,6-2 0,-6 2 2,0 0-2,0 0-5,12 0 4,-12 0-3,0 0 4,0 0-8,8-2 2,-8 2-3,0 0-1,0 0-1,0 0 6,6-2-7,-6 2 13,0 0-1,0 0-9,0 0 1,0 0-1,0 0-1,0 0 2,0 0-2,0 0-1,0 0 2,0 0 7,0 0-3,0 0-1,0 0 2,0 0-2,0 0 5,0 0-1,0 0-3,0 0 1,0 0 2,0 0-3,0 0-3,0 0 1,0 0-5,0 0-19,0 0-29,10 2-31,-10-2-26,0 0-58,2 2-212,-2-2 111</inkml:trace>
  <inkml:trace contextRef="#ctx0" brushRef="#br0" timeOffset="464286.8818">21380 10746 33,'-4'-4'24,"4"4"-8,-2-4 0,2 4-5,0 0-3,-5-6 3,5 6 2,-2-5-2,2 5 0,0 0 1,-4-6 2,2 2 2,2 4 1,0 0-2,-7-7 2,7 7 2,-4-4-2,4 4 5,-8-6-5,4 2-1,4 4-2,-8-3 0,2-1 1,6 4-3,-8-6-2,4 4 0,4 2 0,-10-4 0,6 2-1,4 2-2,-7-3 1,7 3-2,-11-4-2,11 4-1,-10-4 4,3 2-4,1 0 0,6 2 1,-14-2-3,7 0 1,-4-1 1,1 1-4,-3 0 5,0 0 2,3 0 3,-3 0-2,1 0 0,-2-2 0,2 2 1,0 0-1,-4 1-3,-2-3-1,1 2 3,-5 0-3,4-2 1,-2 1 5,1 0-4,0 0 0,2 0 1,1 2 1,-2-1-3,2 0 0,0 2-1,2-2 0,-1 2 2,0 2-3,-2-2-1,1 2 1,-2 0-1,1-1 0,-1 3 1,-2 1-1,2-2 1,-4 1-2,-1 4 2,-3-3 0,4 1 0,-4 2-2,2-1 2,1 1-1,0 0-1,0-1 1,1 1-2,1-1 3,2 1-2,4-2 1,1 1-1,-2-1-1,2 0-1,1 0 2,3-1 0,-3 1-2,4-1 2,-1 1-2,2 0 1,-4 0 1,4 0 0,0 1-1,2-2 0,-3 4 1,-1-2-1,1 2 4,3-1-1,-3 4-2,1-3 0,0 3 1,1-1 0,0 0 0,1 1 0,0 1 1,2-3-1,0 1-1,0-2 0,1 3 3,-1 0 0,2-1-4,-1 0 1,1 1-1,2-1 3,-2 1-2,2 1 1,-2-2 0,0 3 1,2-1 1,-2 0-1,2 1-3,-2-1 3,2 0 2,-2 1-3,2 1-2,0 2 2,0-3-1,0 3 5,2 0 1,-2 2-3,6 0 4,-2 2 0,1 2-5,4 1 5,-1-1-3,2 2 1,-2 0-1,4-1-2,-2 0 0,0 0-1,3-1 4,-2 0-4,0 0 3,-1-2-2,0 1 4,4-2-4,-4 0 0,0-2 1,3 1 0,0-2 1,2-2 0,-1 2-1,4-1 1,-2-1 0,4-2 1,-2 0 0,3-1-2,1 1 1,-1-1 2,-2-3-1,4 1-3,-1-3 1,-2 3-2,-2-5 1,-4 3-2,3-2 1,-4-2-4,2 2 2,-3-3 4,0 3-5,-2-2 2,0-1 4,1 2-6,-3-2 2,3 3 0,4-2 1,-3 1 2,4-1-1,-2 0-1,-2 0-1,6 0 2,-4-2-2,3-1 3,-2 2-1,0-3 0,-1 0 0,6 0-1,-3-3-1,0 2 2,0-3-2,-3 2 1,4-4 0,-2 2 1,-1 0-1,2-1 0,0-1 0,-2 2 1,0-3-1,1 1-1,0 0-2,-2 0 3,-1-1-1,2 1-1,-2 1 3,-1-3-2,-2 2 0,4-1 1,-6-1-3,2 2 1,1-3 3,-2 1-3,1 0 0,-3 1 4,-1-2-1,2-1-3,-2 0 3,4 0-4,-4-1 2,-2-2 0,2 1 2,2-1 1,-3 0-1,1-2 0,-2-1 1,3 1 0,-3 0-5,2 0 5,-1-2-4,-1-1 5,0 1 7,0-2-11,0 0 9,0 2-5,1-2-1,-3 0 2,3 0-4,-3 0 2,0 0-3,2 0 7,-2-1-4,-2 2 0,2 0 3,2-1-2,-4 2-1,2 0 0,0 0-2,-2 2-2,2-1 8,-2 1-5,0 2 2,0-2-2,0 1 2,-2 1-4,2 2 4,0-3 1,-2 3-4,0-1 0,0 1 1,0-1 1,0 1 1,0 0-1,0-1 1,-2 3-4,2-3 2,0 1-3,-1 1 2,1-1 4,-3 1-7,3 1 2,0-1-2,0 3 3,0-3 0,0 0-3,0 1-1,-2 2 5,2-3-2,0 0-1,-3 3 5,3-3 0,-2 2 0,4 1-2,-4 1 2,2-1-1,-3-1 0,3 2-1,-4-1-4,4 1 10,-3 1-11,1-4 3,-2 4 6,2-1-4,0 1 2,0-1 0,-4 2-4,4-2 0,-2 1-6,-2-1-7,0 2-5,-1-2-9,0 1-14,-1 1-28,-1 0-24,-3 0-160,-2-4 228</inkml:trace>
  <inkml:trace contextRef="#ctx0" brushRef="#br0" timeOffset="465785.8165">21043 10578 607,'0'0'-52,"-12"-2"6,12 2 6,0 0 9,-6-2 5,6 2 3,0 0 5,0 0 3,0 0 2,-14-2 3,14 2 3,0 0 3,0 0 2,0 0 4,-6-1 2,6 1 4,0 0 1,0 0-2,-6-4 3,6 4 0,0 0-1,0 0 3,0 0-1,-2-6-3,2 6 4,0 0 0,-2-8 3,2 8-5,0-7 0,0 7 1,0-10-1,2 3-4,0-1 8,0-2-1,0 3-1,4-4-3,-2 1-2,4-1 5,2-3-4,2-1 0,1 0 1,2-1-2,2 1 1,-3 0 1,6 0-1,-2-1 0,6 3 0,-1 0-1,1 2-3,1-1 0,0 0-2,3 3 0,-1 2 4,1 1-3,2 0 1,-1 4-3,3-2 2,2 4 1,-1 0-7,3 2 4,-2 0 0,3 0-1,-3 2 0,-3-1 1,1 2 0,-2 0-1,-1-1 3,-3 0-5,-1-1 4,0 1-2,-5 0 2,-4 0-2,1-1 1,-2 2-3,0-4 3,-5 2-2,4-2 0,-6 1 4,2-2-3,-1 0-5,-9 0 1,12-3 1,-5-1-2,-3-1 0,0 0-4,-2-1 2,-2-1 1,0-1-2,0 0-1,-4-1-1,-2-3-1,-1-1 3,-1 0-1,-1 0 1,-1-1 1,-2-3 3,0 4-1,2-1 1,0 1-1,-1 2 3,2-3-3,-1 3 2,1 1 0,1 1 1,2 1 1,0 0-2,-2 1-1,4 1 1,-2 0-2,4 1-1,0 1 2,0 0 1,2 4-1,0 0 1,0 0 0,0 0 2,12-4-1,-12 4 1,20 6 0,-10-2 1,3 0-1,2 2 0,0-3-1,1 3 3,0 0-2,-2 0 1,3-3-1,-2 3 1,0-2 3,-1-1-3,0-1 2,-4 0 0,2 2-2,-1-4 2,0 0-2,-1 2 6,-1-2-1,-1 0-1,-8 0-1,15-2 4,-15 2 2,13 0 1,-13 0-2,10 0-3,-10 0-3,8-2 0,-8 2 0,0 0-1,7 6 2,-7 0-2,0-6 0,-5 13 0,-1-3 0,2 1-1,-2 4 4,-2-1-2,-1 2 1,-2 4 0,3-1 0,-5 0-6,3 2 6,-3 0-1,2-3 0,-1 2-2,-1-3 4,2 0-4,3-4 3,0 1-3,-1-3 4,3-1 4,-1-1 0,1-1 4,2 0 2,-3-1 0,3-1 6,2-1-2,-2 1-5,0 0 4,2-2 1,0-1-3,-2 2 0,4-5 1,-6 5 1,4-1 6,2-4-6,-4 4 8,4-4-7,0 0-5,0 0-1,-4 3 0,4-3-4,0 0 3,0 0-3,0 0-3,-4-15 1,4 9 1,0-1-4,0-1 1,0-1 0,2-1 2,-2 1 4,0-5 0,0 1 2,0 0 2,2-4-3,-2-1 3,2-1 2,0 1-6,4-6 0,0 2-1,0 1-1,-2-2-3,2 2 2,0 2-1,-2 0 2,1 1 1,-1 3-5,0-2 1,-2 2-13,1 2-11,-1 1-20,-4 1-21,-5 0-23,-1 3-33,-5-2-166,-7 3 201</inkml:trace>
  <inkml:trace contextRef="#ctx0" brushRef="#br0" timeOffset="477326.9291">26719 15716 239,'4'-4'27,"-4"4"-11,0 0-4,0 0 4,0 0 3,0 0 6,2-4 3,-2 4 5,0 0 3,0 0-3,0 0 0,0 0-5,0 0 1,4-6 0,-4 6 1,0 0 0,0 0-2,0 0-3,0 0 0,0 0-4,0 0 1,0 0-5,0 0-2,0 0-3,0 0-1,0 0-6,0 0 8,0 0-9,0 0 3,0 0 5,0 0-10,-8 24-2,1-11 4,0 0 2,-1 3-2,-4 6 2,-1-4-3,-4 6 4,0 5-4,-3-3 11,2 1-6,-1 2-1,-3-1 2,4 1-4,-4-3 4,1 3-4,2-4-1,0 3 0,0-7 0,4-2 1,1-1-3,0-1-1,4-2 0,0-5 3,1 1 1,1 2 0,-1-5 10,3-1 6,1-1 8,-1 2-5,2-3 2,2 1-1,2-6 0,0 0-7,0 0-2,0 0 1,0 0-5,23-9-3,-12 5 2,-1-2-3,5 4 2,0-4-7,0 3 3,1 1-5,2 0 2,-4 2 1,1 0 0,2 0 1,0 2-7,0 3 6,0-3-1,0 4-8,-2 0-1,0 1 2,1-1-3,0 2 1,-2-1-4,-1 1-5,2-1 5,-5 2 3,1 0-5,1-2 5,-3-5-1,0 4-1,-1 0 5,-2-4 5,0 3-2,1-5 0,-7 0 7,15-3-7,-9 1 4,0 0-2,1-4 1,-1-2 3,-2 1 9,2-5-9,-1 5 9,0-4 1,-1 1 6,-2-1 6,2 1 0,-2 2 8,2-3 4,-4 3 6,2 1-5,0-1-7,0 2-5,-2 0-3,0 6-9,4-7 0,-4 1-4,0 6 0,0 0 0,0 0-5,0 0 0,0 0 2,-14 25 1,8-13-2,0 4 3,-4 0-3,2 9-1,0-5 2,-5 9 0,3 2-2,-1 1 1,0 2-5,1-1-4,0 1-16,-2 0-12,4-5-12,0-1-12,4-1-9,-1-4-31,5 2-28,-4-10-51,4-2-223,0 0 95</inkml:trace>
  <inkml:trace contextRef="#ctx0" brushRef="#br0" timeOffset="477609.4157">27131 16377 1026,'2'-2'-39,"0"-4"5,2 3 6,-4 3 0,4-4 0,-4 4 11,4-6 2,-4 6 14,0 0 9,0 0 5,-2 15 5,-2-3 1,2-2-3,-4 6 4,0-1-1,0 6 1,-6 0 0,4 3 0,-4 6-5,-3-2 0,2-1-1,-4 3-6,5 3 1,-4-5-15,0 5-19,3-5-23,-2 1-35,0-2-58,3-6-120,2-2 219</inkml:trace>
  <inkml:trace contextRef="#ctx0" brushRef="#br0" timeOffset="478521.4326">28502 15914 755,'3'4'-6,"-3"-4"-11,0 0-6,0 0-3,0 0 3,-26-2 0,15 0 5,-5 2-1,-2-4 8,0 2 2,-3-1 3,-3 0 4,1 2 4,-4 1 0,1-4 2,1 2 2,-5 2-3,2-4 4,3 2 0,-1 0 2,0 2 7,2 0 2,3 0 6,1 0-9,2 0 2,2-3-2,2 3-1,1-3-5,3 3-1,-3 0 2,4 0 0,1 3-3,8-3-1,-16-3 1,16 3-2,-12 0-4,12 0-1,-12 3 1,6 0 0,6-3 2,-11 4-1,7 0 0,-1 2-1,1 1 8,0-1-5,-2 2 4,1-1-5,1 3 0,-2-1 4,2 3-5,-2-1 2,-1 2 4,0 1-6,3-4 2,0 1-1,-2 2-4,4-3 3,-2 1 1,2-3 2,-3-1 0,3 1-3,0-3 4,-1 1 4,3 0 8,0 2-3,0-8 4,10 1-3,-4-1-3,-6 0 2,20-1-3,-6-3-3,0 0-2,3-2 9,0 3-8,0-1 2,3 0-3,0 2-7,1-4 0,1 4 2,0 2 0,0 0 0,-1 2 1,0 4 1,2 0-2,-1 1-5,-1 3 4,-2 4-3,-2-2 1,-2 4 3,-2 3 2,-3 2 4,-2 0-5,1 4-2,-4-3 6,-3 0-4,-2 2 3,-2-3 4,0 2 2,-4 2 1,0-4 6,-4-4 2,2 2-3,-7 0 3,-2-6 4,0 1 1,-3-5 1,0 3 4,-4-8-10,3-1 3,0-1-1,-2-2-4,-1-2 0,-3-1-3,1-1-2,2-2-12,-2 0-20,-2-2-25,5 3-27,1-1-34,2-1-52,2-1-209,2 0 122</inkml:trace>
  <inkml:trace contextRef="#ctx0" brushRef="#br0" timeOffset="479003.9827">28727 15508 918,'2'-3'-36,"-2"3"2,2-6 4,0 2 2,-2 4 0,4-4 3,-4 4 2,2-5 1,-2 5 2,0 0 2,0 0 4,0 0 5,0 0 2,16 13 3,-12-4 2,0 1 6,4 3 8,0 6 5,4 4 1,-2 2 2,3 3 0,-1 7 3,6 3 0,-4 2-1,1 5 4,0-3-6,-1 6 11,-3-6-8,2 5-2,-4 1-6,-1 2 1,-2 0 1,-4-9-2,2 5-4,-4-4 3,0-1-5,-4 2 0,0-1 2,-2-3-2,-5 4 0,-4-1 1,-4-3-3,-2 0-14,-4-3-19,-5-2-28,-6-7-44,-5 1-197,-16 1 189</inkml:trace>
  <inkml:trace contextRef="#ctx0" brushRef="#br0" timeOffset="479909.7216">26866 15426 716,'-10'-6'-62,"-1"3"9,0 1 14,-1 0 12,0-2 8,-2 4 7,2-2 5,-1 2 4,-2 2-1,-2 2 6,3 0 10,-4 5-5,2-1 4,-3 2 10,-3 3-8,0 4 6,-2 6 1,3 2-1,-7 7 1,0 6-1,-8 14 4,3 1-3,-3 2 1,2 4 3,2-4-1,1 2 0,3 1 3,-2-1-4,5 6 2,5-14 3,6-1-5,0-1 0,-2 5-3,6-1 1,-1-1-3,5 0 0,0 3-1,2 0-4,4-11-1,0 6 0,6 1 1,0-9 4,2 10-7,3-9 7,4 0 1,0-7-2,3 2 3,6-3 5,-3-5-6,3-1-1,0-6 3,2 1 1,0-2 1,1-1 0,-1-4 2,-6-2-6,4-3 1,-5 1-2,-4-3 3,2 3 1,-5-7 0,2 6 4,-4-7 0,-2 3 7,1 0 1,-1-4-2,-2 3 7,1 1-1,2-4 0,-5 2-5,2-2 0,-2-1-3,-4-1-1,6 6-6,-2-3-2,-4-3-1,10 3-2,-6-1-1,-4-2 0,0 0-1,8 6-6,-8-6 0,4 0 3,-4 0-9,0 0-11,4 5-16,-4-5-21,0 0-38,0 0-54,0 0-80,4-13-265,-4 6 10</inkml:trace>
  <inkml:trace contextRef="#ctx0" brushRef="#br0" timeOffset="481722.8334">26604 16714 1161,'-2'-6'-103,"2"6"16,-2-7 12,2 7 12,0-8 9,-2 6 10,2 2 10,0-11 7,-2 9 3,2 2 4,0-9 6,0 9 8,-2-8 4,2 4 3,0 4 1,-3-9 2,3 9 5,0-4-1,0 4 3,-2-6-2,2 6-3,0 0 0,0-8-3,0 8 3,0 0-4,0 0 4,-2-6-4,2 6-3,0 0 2,0 0-1,0 0 0,0 0-2,0 0 3,0 0-1,0 0 0,0 0 1,0 0 2,0 0 0,-2 20 1,2-13 2,-2 1 4,2-2 7,-3 7-9,1-4-1,2 3-1,-2 3 2,0 0-5,0 3-1,0-3 7,0 0-5,0 4-2,0-4 3,-3 4-1,3 0 6,-2-3-6,2 3-3,0-4 2,-2 0-1,-2 1 0,1 1 7,-2-2-6,1-2 4,0 0 2,-2 1 1,-1-1-3,-2 1 7,-1-5-2,1 2-3,-3-1 8,0 1-13,0-3 11,-1 0-8,-2-1-2,0 1-1,0 0 0,-2-3 1,1 1-3,-4 0 0,1 1 10,-3-5-10,2 4 0,-6 0 0,-2-1-2,-4-3 0,-4 4 0,-2 0 1,0-5-1,2 5 1,-3-2-7,1 0 4,-2 2 3,1-5 0,-1 5-5,2-4 2,-3 4 4,4 0-4,-1-5 6,1 5-2,-1-4 0,2 4 0,4-5-3,-7 4 7,3-1-4,3 1-4,-3 1 7,4-5 0,0 3-6,-3 4 3,4-6-1,1 4-3,0-1 5,3 1 0,1-4-4,1 4 1,0 0 2,3-3-2,1 3 0,1-4-3,4 2 1,-2 2 2,2-5 0,-2 5 3,1-4 5,1 4-2,-2-1-2,4-3 4,-2 0-3,2 2 7,-1 2-6,1-4 1,4-1-1,0 3 2,-2-4 4,4 2 2,2 0 3,-1 2 2,1-4-7,-1 2 8,1-2-11,1 4 2,1-3-3,6-1 3,-8 0-3,8 0-2,-12 0 3,12 0-7,0 0 1,-10 2 5,6 2 1,4-4-2,0 0-5,0 0 3,-8 0-5,8 0-2,0 0-8,0 0-15,0 0-9,0 0-20,-9 2-20,9-2-27,0 0-43,0 0-131,0 0 207</inkml:trace>
  <inkml:trace contextRef="#ctx0" brushRef="#br0" timeOffset="482520.854">24895 16962 666,'5'-2'-48,"-5"2"5,5-6 2,-5 6 5,4-3 11,-4 3 10,0 0 7,0 0 1,0 0 10,0 0-3,-9 17 6,4-10 1,1-1 3,0 1 5,0 1 2,0 4 1,-2-5 6,-3 7 4,0-5-1,-1 4 1,-1 1 3,1-5-4,-5 8 1,2-3 0,-3-1 1,0 2-6,0-1 0,-1-1-2,2 2 0,-2-2-2,-1-1-6,6-3 0,0 3-4,-3-3 1,4-1 1,0 3-1,1-3-1,0 0-1,0-3-3,4 1 0,0-2 0,0 0 0,0 2-2,2-3 0,-3 3 3,5-4-5,-3 2 2,5 3 1,0-7-1,0 8 7,5-2-8,1-1 3,3-1 1,3 2-1,4 1-3,-2-1 2,3 0-3,4 1 1,2 1-2,-1 4 1,1-5 2,2 1-4,-2 3 6,1-3 2,-1 0-3,-2 1-2,0 2-2,-1-3 6,0 0-8,-4-1 1,0 3 0,-1-1 10,-2-3-8,0 2 1,-3-1 1,-2-5-6,2 8 8,-2-8-4,-2 3-3,2 1-1,-4-4 5,3 4 0,-1-4-4,-1 3 2,-1-5-3,0 6 14,2-4 10,-6-2-2,5 6-1,-1-6 10,-4 0 6,4 6 7,-4-6 0,6 1 1,-6-1-1,6 2-5,-6-2-4,0 0-6,12-9 2,-10 3-5,2-2 1,0 3-2,-2-3-13,2-5 8,0 1 1,0-3 4,1 0-7,-3 1-1,0-7 4,1 6-6,-3-4-2,0-2 6,0 0-6,0 0 1,-3 0-2,1-4 5,-2 3-2,-1 3 3,1-2 0,-2 0-3,2 2-6,-2 3 2,0-5 5,1 8-7,-2-2 3,3-2 1,-2 4-3,0 1 5,1 1-17,3-1-18,0 4-25,-2-1-33,2 3-26,0-1-31,0-1-65,0 1-231,-1-5 56</inkml:trace>
  <inkml:trace contextRef="#ctx0" brushRef="#br0" timeOffset="484671.4451">22897 17651 1084,'0'-3'-51,"3"-3"11,-3 6 0,2-6 8,0 0 7,-2 6 4,0-3 1,0 3 5,0 0 2,4-6 9,-4 6-4,2-6-1,-2 6-1,0 0 12,0 0-10,9 12 7,-5-5 7,0 1 4,3 5-2,-3 4 2,0 2 1,0 8-1,-2 0 0,2 1 3,-2 5-3,0-3 6,4 8-8,-4-1 0,-2-3 0,2-2 2,0-1 0,0 1 0,0-3-4,-2-1-6,2-1-6,-2-6-4,0 0-8,2-2 2,-2-4-2,0-2-2,0-1-14,-2-8-9,2 1-8,0-5-1,0 0 3,0 0 3,-2-26 4,2 10 3,0-4 3,0-1 6,0-8 3,-2-3 8,0-10 9,0 6 5,-2-9 8,-4 4 5,2 3 13,0-2 15,0 5-1,0 1-5,1 6-5,3 1-2,0 6-5,0 0-2,2 2 0,4 5 2,0-1-11,5 2 1,1 5-1,6 1 3,0 3-2,3 4-5,2 0 3,6 6 1,1 1 1,4 7-2,2 1 7,-3 4-7,6 4 1,-3 3-4,-2 1 2,-3 0 1,-6 1 2,-2-1-1,-1 1 1,-2-1 2,-3 0 5,-2 1-2,-7-1 5,-1-4 6,-3 2 5,-7-2 3,-1 3 0,-4-5-1,-8 6-4,0-4 6,-4-2-1,-3 2-8,-3-6 4,-4 2-7,1 0-1,-3-4 0,0 0-3,-2-1-3,-2-3 3,3-1-5,-2 1 1,3-2-13,6-3-4,1 2-16,2-2-17,6-1-16,-1-1-21,4 2-21,-1 0-23,2-6-170,2 1 195</inkml:trace>
  <inkml:trace contextRef="#ctx0" brushRef="#br0" timeOffset="502937.2591">23770 17390 83,'-2'-3'44,"-2"-3"15,-1-2-11,-2 2-2,3-1-1,0-1-3,0 1-1,0-3-4,0 6 2,2-3-1,-3 1-1,1 0 3,2-1-3,-2 3 1,2 0-4,2 4-1,-5-7-2,3 1-8,2 6-8,-6-4 1,6 4 0,-11-2-1,1 2-3,-4 2 3,-6 2-7,-6 2 2,-3-5 1,-7 7-1,-2-2-1,-7 1-1,3-1 1,-5 2-2,3-3-2,-9 3-1,-2 0 0,-1-3-1,2-1 5,1 6-6,6-9 2,1 5-1,-3-4-1,5 4-2,-3 0-2,3-5 3,2 5-5,-3-4 7,3 4-1,2-4-1,-1 2-4,1 1 4,6-3 1,0 0-2,3 4 1,1-6-1,2 6 2,1-6-4,3 5 3,3-3-3,2 0-3,0 2 4,5-4 3,-2 2-6,4-2 4,2 4-2,-1-3 4,2-1-3,-1 0-1,1 0 3,3 2-3,6-2 0,-15 4 0,15-4 2,-11 2-3,11-2 6,-8 0-5,8 0 0,0 0 3,-12 0 0,12 0-5,-7 0 3,7 0 1,0 0 3,0 0-9,-11 0 8,11 0-2,0 0-7,0 0 2,-6 6 2,6-6 2,-2 6 1,2-6 5,0 7-3,0-1-8,0 2 6,2-1-1,-2 1 1,2 5-2,0 0 5,0 3-3,2 3-4,0 2 8,1 0-2,0 7 2,1 6-3,0 2 6,0 5 0,0-1 1,1 2-4,-2-2 0,1 2 1,-2 1-1,0 9 2,2-3-1,-1 1 5,-3 1 0,2-9-1,0-4-4,-2 2 2,2-6-2,1-1 3,-3-4-2,2-3-4,-1-3 7,1-2-1,-2-2-4,2-4 3,-2 3-4,0-5 4,-2-2 7,4 1 2,-2-1 3,0-3 2,0-5-1,0 3-7,3-2 0,-5-4 1,7 2-6,-7-2 2,0 0 2,14-2-4,-14 2 0,13-6-5,-7 1 4,5 3-6,0-4 1,1 0-10,8-1 9,2 1 4,4-2-4,9-1 5,4-3-7,3 7 6,12-9-9,0 7 2,27-7-3,-1 5 2,2-3 7,1 3-10,2-3 8,-3 5 3,-11 5-7,-10-2 0,-2 4-1,3-2 6,-12 2 0,1 0-6,-3 2 5,1-2-9,-2 4 7,-3-2-5,-2 0-1,-5-2 6,-3 4-3,-3-3 5,-1-1 0,-4 0-5,-4 0 9,0 4-11,-3-4 5,-2 2 3,-2-2 7,-1 0 2,-4 0 12,4-2-9,-6-2 0,2 3-2,-1-5-5,-3 4 2,1-2-1,-3-4 2,2 1-5,-3 1 1,1-1 1,0-5-4,-4 3-3,2 1 2,0-5-1,2-1-3,-2 1 4,5-2-4,-2-4 4,-3-1-8,2 0 1,0-3-2,-2-2 1,0 0 2,2-1 1,-4-1-2,0-2 2,0 3 1,-2-3-3,0-2-1,0 3 1,-2-1 3,-2-3-9,-1 3 7,2 3 2,-3-3-4,0 2 4,-3-1-2,1 5-3,-1-3 4,0 5-2,1-4 7,0 4-1,-2 4 4,2-2-9,4 5 3,0 1-6,-1-2 4,1 1-3,-1 7 2,3-5 1,0 5 1,-1-1 0,1 1 2,2 1 1,0-2-6,-2 2 3,2 1-4,0 3 3,-2-4-5,4 6 2,-4-8-7,1 3-4,1-1-3,-3 4 6,1-6-1,4 8 0,-6-7 10,4 1-12,-2 0 6,0 0-5,0 3-6,-1-3-4,-1-1-9,-1 1-4,-1 0-10,-5 4-9,1-4-7,-8 1-22,-5 1-21,-4-2-137,-12 2 236</inkml:trace>
  <inkml:trace contextRef="#ctx0" brushRef="#br0" timeOffset="505845.5137">22201 17977 605,'0'0'-31,"-6"-4"9,6 4 8,0 0 9,0 0-2,-7-1 2,7 1 0,0 0 1,0 0 5,-2-6-3,2 6 1,0 0 0,0 0-1,0 0-3,0 0 2,0 0 1,0 0 2,0 0-5,0 0 3,0 0-1,0 0 0,0 0 1,-4 11 2,0-7 1,2 2-1,-2 1 1,0 5-2,-3-5 1,0 3 0,-1 1 2,0 1 0,0-3-1,-4 3 1,2-3 1,0 5-1,-7-1 1,-3-4 0,2 3-1,-6 1 3,1-3-4,-1 1 1,-2 1-2,0-3 4,-2 3-1,1-3 0,-1-1-3,2-1-1,1 3 2,0-2-2,0-5 4,1 3-2,3 0 0,0-5 2,0 5 1,-1-6 2,4 4 8,-2-4-1,1 0 8,1-4-3,-2 4 0,2 0 5,0-6-1,-1 5-3,3-1-2,-4-4 0,4 0-1,-2-1 0,-1 1-3,0-2-3,-2 1-2,-3-5 1,4 3 0,-1-3-4,-3 3 3,-2-4-3,0-1 1,0-1-5,-3-2 4,-3 2-3,2-5 1,-2 5-1,3-6-2,-3 6 2,-2-6-2,3 0 2,1 2-2,0 0 2,3-2 0,-1 0 2,2 2-2,-1 2 0,3-2-1,2-2 5,0 2-4,3 2-4,2-2 1,0 0-1,1 3 0,0-4 1,4 0 3,-3 1-1,2 2-1,3-2 1,-1 0-1,1 2 2,-1 0-4,2 6 2,1-7-1,2 5-3,0-1 1,-3 1 4,2 4-3,1-5-2,2 7 4,0-5-2,0 5 2,-1-1-2,1 0 0,0 1 2,2 1-3,0 0 7,-2 0-9,4 3 2,-3-3-1,3 6 1,-2-11 2,0 9-2,2 2 2,0-8 1,-2 2 0,2 6 0,0-7-1,0 7-1,0 0 1,-3-8-2,3 8 5,0-4-3,0 4 0,0 0 4,-2-3-6,2 3 2,2-6 1,-2 6 3,0 0-6,0-8 5,0 8-6,0-5 4,0 5-1,3-8-2,-3 8 5,0-6 2,0 6-7,2-6 2,-2 6 2,0 0 0,0-3 0,0 3-1,0 0-1,0-6-1,0 6 2,0 0 5,0 0-7,0 0-2,0-6 0,0 6 1,0 0 0,0 0 1,0 0-4,0 0-1,0 0 6,0 0-5,0 0 3,0 0-2,0 0 0,0 0 2,-5 15 1,3-9 2,0 2-3,0-1 0,-2 5 3,2-5 1,-2 5 0,0-1 1,-2 3 0,-1 3-2,-2-2 0,3-2 0,-2 3-2,-1 3 2,1-6-2,-1 2 2,3 0 2,-3 3-2,3-5 2,0 2-2,2-1 2,-2 1-2,-2-2 2,4 1-2,0-5 0,0 2 0,2 1 2,-2-3 2,0 3-3,2-4-3,-1-1 3,1 2-1,0 3 1,0-4 0,0-1-1,0 1 3,2 2-5,0-3 3,0 1-6,0-1 2,2-1-1,2 0 4,0 1 1,3-5-2,-1 4-3,4-4 4,4 2-2,0-2 0,5-2 2,0-2 0,4-2 1,-1 2-4,5-2 1,1 2 3,2-5 2,1 1 4,5 0-2,0-2 1,0 1 1,0 1-1,0-1 5,2-1-10,-2 2 2,0 3 0,-2-3 2,-3 0 3,1 0-9,-2 0 4,-2 5 0,-3-5 1,-3 4-5,-4 0 0,3-2 1,-4 3-3,0 1 10,-4 0-7,-2-4-1,1 2 0,-2 2 1,-1 0 3,0 0-4,-9 0 4,12-6 1,-5 4-1,-7 2-1,8 0 1,-8 0 5,0 0-10,0 0 3,0 0 0,0 0-1,0 0 2,-25-6 0,14 5-4,-2-3 2,1 2 2,-3 0-2,0-4-2,-2 0 0,0-1 0,0 1 3,1-1-2,0-5 1,-2 3 3,-1-5-4,1 3 3,0 0-2,0-3 1,2-3 1,1 3-2,0 1-1,0 2 0,1-2 2,0-1-3,2 3 2,2 1 2,-4-3 2,2 5-3,1-3-1,1 3-2,-3-3 1,2 3 1,3 0 2,2 3 3,-2-3-8,-2 2 2,2 3-2,-2-3-4,1 2 2,-3 2-6,-1 0-1,-2 2 2,-1 0-3,-6 0 0,3 2 0,-2 0 1,0 2 0,1-2-3,0 2 1,2-3-3,2 1-1,1 2-8,2-4-2,0 2-5,3 2-7,0-4-8,-2 2-5,4-2-102,8 0 53</inkml:trace>
  <inkml:trace contextRef="#ctx0" brushRef="#br0" timeOffset="513856.399">22214 6187 330,'7'-3'-21,"-1"0"0,-6 3 1,10 0 3,-10 0 2,8 4 8,-6 0 12,-2 2 1,2 3 5,-4 1 2,0 3 4,-2 2 6,0 3 0,0 1-1,-2 5 1,2 1 6,-1 2-3,1 2 3,0-1 1,1 5 3,3-1-3,-2 8 3,4 0-1,1 2-1,1 9 2,0-1-1,3 5-4,-1 2-4,4 17-2,-2-11-2,2-8-5,-2 1 4,2 16-3,-1-11-1,-1-8 0,-1 1-3,1-3 3,-3 1-2,-1-1-2,0-9 1,-2-2 2,0-4-9,-2-4-5,2-3-3,-2-2-3,0-5-1,0-2-4,2-3-2,-2-4-12,2-5-13,0-5-19,-2-3-14,0 0-3,20-21-151,-10 1 76</inkml:trace>
  <inkml:trace contextRef="#ctx0" brushRef="#br0" timeOffset="516436.513">22314 6266 549,'0'5'-36,"0"-5"7,0 0 8,0 0 5,0 6 2,0-6 6,0 0 1,0 0 3,0 0 4,0 0 0,2 5 2,-2-5 4,0 0 1,8 4 0,-2-2 1,0 0 0,4 0 0,0 0-3,4 0 2,4-1 2,1 2 4,3-1 0,6-1-3,4 1 1,2 0-5,1-2 1,2 0 1,-1 0 0,2 0-2,4-2-1,-1 0 1,-1-1-2,2-1 2,-3 0 0,-2-4-2,1 1-1,-4-1 0,-2 2 2,-5-1-4,1 1-1,0-2 3,-3 1-1,1-1 0,-2 1-2,4 1 1,-2 0-2,1 0 4,1 1-3,-1-1 1,3 0-2,0 2 1,-1 1 0,1-1-2,-2 0 6,-8 2-6,4-2 0,-5 3-1,2 1 3,-2-3 0,-5 2 1,0-1-1,-2 0 5,-1 2 0,1-2 1,-1 0 5,-2 2 2,-1-2 5,0 2 1,-8 0 2,14-2 2,-10 0-3,-4 2 4,10 0-5,-10 0-2,10-2-5,-10 2 0,0 0 4,11 0-5,-11 0-4,0 0-2,0 0 1,11 0-3,-11 0 0,0 0-1,0 0-4,6 4 5,-6-4-2,-2 10-1,0-4 1,0 1 1,0 1-3,-3 1 5,1 3-3,0 1 3,-1 2-2,-1 3 2,2-2 0,0 4 2,-2 2-3,2 1 3,0 2 0,-2 2 1,4-1-2,-2 1 1,2 2-3,0-3 3,0 3-2,2-2 3,0 3-3,0-2 1,0 1-2,2-2-3,0 1 3,0-1-1,0 0 1,0-1 2,0-1-3,4 0 0,-6-6-2,2 2 4,0-2-1,0-2-4,0 0 4,-2-2-5,0-1-2,0-1 6,0 1 6,-2-3-4,0 0 2,-2 1-5,-2 1-3,0-2 9,0 1-7,0-3 3,-3 1-4,3-1 1,-3 1 1,1 0 2,-3-3 0,1 1-4,0-1 1,-2 1-1,2 0 4,0-3-2,-3 3-1,2-2 1,-2 1-1,1-1-3,-1 0 0,0 0 3,-1-1 2,-1 1-1,-2-1-2,2 1 4,-2 0-1,2 2-1,-1-3-1,0 1 1,2 2-5,-1-2 3,0-1-1,0 1 4,1-1-2,0 1 1,2 0-3,0 0 2,-1 0 0,0-1 2,0 1 2,3-2 0,-1 2 0,0-3 1,3 1 0,-2 0-3,-1 0 12,2 2-12,-1-3-4,-1 1 5,-1 2-1,-1-3 1,-2 2 1,1 0-6,-2-1 4,0 0 5,1-1-5,-2 1-2,0 0 0,-1 0 0,2-1-2,-1 2 2,0-4 6,0 3-5,1 0 0,-2 0 0,2-1 4,-2 1-1,4-2 2,-1 2-1,0-2 5,2 2-1,1-2-7,1 0 6,-2-1-4,3 3-4,-1-2 1,1 2-3,1-2 5,-2 2-4,1-2 3,2 2-1,-4-1 0,4 1 1,0 0 1,-2 0-4,1-1 3,-2 2 4,3-2-4,-5-1-3,3 4 0,-2-4 1,4 1 8,-2 0-7,2 0 5,-1-1 0,0 0 2,3 0 0,-2 0-4,-1 0 3,1 0 0,0 0 3,1-1-5,7-1 0,-11 3 2,5-2-2,6-1 0,-8 2 2,8-2-1,-11 2-4,11-2-2,-7 2 8,7-2-1,0 0-5,-8 2 2,8-2 0,-4 2 5,4-2-7,0 0-1,0 0 2,0 0 0,0 0-4,-11 0 1,11 0 0,0 0-1,0 0 5,0 0-1,0 0 6,0 0 0,0 0-2,0 0 5,0 0 0,0 0 4,0 0-7,0 0 7,-8 2 2,8-2-2,0 0-2,0 0-2,0 0-1,0 0 2,2-12-2,-2 12-6,2-9-4,0 3 3,2-4 0,-1 3-2,1-2 5,-2-3-3,2 1 0,-2-5-2,2 1 2,0-2 0,-2-2-1,1 0-3,-3-4-3,2-2 5,-2-2-3,3-1 1,-3-1 0,0-1-6,2-2-1,-2-1-2,0-1-7,0-1-2,2-2-2,2-2-1,-4-1 0,2 0 3,0 2 3,2-2-6,0 0 4,2 2 4,-1 0 1,-1 2-2,1 0 9,1 2-6,-2 3 1,-2 2-3,0 1 7,0-1-4,-2 3 7,-2 1 4,0 0-11,0 4 9,0 0-7,-2 2 3,0 0 2,-1 2 4,-2 2-8,3-1 2,0 3-1,-2-1 1,2 3 3,0 2-5,0-1 3,2 3-2,-3-3-2,0 5 1,1-1 0,0-2 0,0 4 1,2-2 0,-4 3 1,1-1-1,5 4 2,-6-8 0,4 6 0,2 2 1,-4-5-2,4 5-1,-5-4 3,5 4 0,0 0-3,0 0 5,0 0 0,0 0-2,0 0 0,22 13 0,-14-9 1,2-2 2,6 4-2,2-2 2,4-3 0,3 3-3,5 0 5,0 0-4,3-1-3,1-1 10,6 2-3,3-2-8,-1 2 5,4-2 1,1 0 0,-1 0-4,1 0 2,2-2 2,-3 1 0,1-1 1,-3 0 0,-8 0-3,-2 0 0,-2 0 3,-3 0-2,-3-1 5,-5 1 0,1 0-3,-4 0 3,2-2-2,-6 2-1,-1 0 1,0-2 7,-3 0-9,1 0 2,-1 0-1,-1 2-2,2-2 3,-5 0-4,2 1 3,-2-2-4,1 1 4,-7 2-2,11-1 1,-11 1-2,8-4-1,-8 4 2,8 0-1,-8 0 1,9-2-3,-9 2 2,0 0-6,0 0-3,10 0 1,-10 0 4,0 0 0,5 6-1,-5 0 3,0-6 2,0 9-6,0-2 4,0 1 0,-2 0-1,-1 1 0,3 1 2,-2 0-1,-2 1 5,2 0 0,0 1-5,-2 1 7,-1 0-4,3 0 10,-2 3-12,2-3 1,0 3 0,0-1 4,0 0 0,0 2 2,2-2-6,-2 1 0,2 1 2,0 0 4,0 0-6,0-2 2,2 2 0,0 1 2,0-1-4,0-2 3,-2 2-1,4 0 0,-4-1 5,2-1-6,0 2-2,0-2 1,-2 0 0,0 1 0,3 0 4,-3 2-4,0-3 1,0 2 0,2 0-5,-2-3 3,0 3-4,-2-4-2,2 0 2,0 1 1,-3-1 0,1-1 1,0-1 1,-2 3-1,0-2 4,0 0-3,0 1 0,-3 1-2,0-3 1,-1 3-1,2-3 6,-2 2-7,-1-1 3,0 1 0,1-2-1,2 1 1,-3-2 5,1-1-4,-1 0 2,1 1-4,-1 0 3,-1 1-2,0-2 2,0 1-2,-2 0-4,2-1 0,-3-1 3,0 1-4,0 2 1,-1-1-2,-2 0 1,0 0 2,-3-1-1,0 0 2,0 1 0,-5-1 0,1 1-1,0-1 1,-3-1 0,-1 1-3,-3 1 1,-2 0-5,-1-1 3,-1 1-7,-2-3 1,-1 1-6,2-1-13,-5 1-9,0-1-1,-3 1 0,1 0-7,0-3-105,-1 1 54</inkml:trace>
  <inkml:trace contextRef="#ctx0" brushRef="#br0" timeOffset="528252.2215">22388 1227 23,'0'0'3,"-9"-4"2,9 4-5,-4-4-4,4 4 5,-3-2 0,3 2 0,0 0 2,-2-4 0,2 4 0,-4-4 0,4 4-1,0 0 2,0 0-3,-4-1 0,4 1 0,0 0 0,0 0-1,0 0 0,-4-5 0,4 5 4,0 0 4,0 0 3,0 0 2,0 0 6,0 0 0,0 0 1,-10-1-1,10 1-3,0 0-1,0 0 0,-12 0-2,12 0-2,0 0-2,0 0-2,-12 1 1,12-1 1,-8 5-3,1-4 0,1 1 3,6-2-1,-11 6 0,5-4-1,-1 2-1,3 0 0,-2-1 1,2 1-1,-2 2-3,-1-2 2,2 0-3,-1 1 1,0 1 1,2-1 0,-2 1-2,-1 2 1,1-2 1,-1 3-3,-1-1 0,-1 1 0,1 3 1,0-3 2,-1 3-1,0-1 2,-1 1 2,2-1 0,-1 0 1,0 3 0,1-3 1,0 0-5,1 1 4,-1 0-1,2-1-1,1-1 0,1-1 0,-3 1 0,3-1-3,2-1 1,-2 1 1,2-1-2,0 1 0,-2-1-1,2-1 2,0 1-2,0 0 0,0 1 2,0-3-1,-1 2-2,0-1 2,1-1 4,0 2-6,0-1 0,2-1 1,-2 0-1,0 2 1,0-1-2,0-1 1,2-1 2,-2 3-3,0 0 1,0-3 4,0 3-4,0-3-1,2 3 2,-3 0-2,1 0 0,0-1 0,0 1 0,0-1-1,2 1 3,-2-1-1,0 3-2,0 0 2,-1-3-1,1 3 1,2-1-1,-2 1 1,0-3 1,2 1-2,-2 2 1,2-3 2,-2 1 1,2-1-2,-2 3 1,-1-2 1,3-1 1,-2-1-6,2 2 4,-2-1 0,2 1 1,-2-1 1,2 1-3,0 0 1,0-3 0,0 5-1,0-2 4,2-1-3,2 3 1,-1-1 4,1-1-8,2 1 4,-1 1-2,1 0-1,2-1 3,-1 0-2,1-1-1,0 2 2,2-1-1,-2 1-2,0-1 0,0 0 0,-1 3 0,1-2 0,1-3 0,-3 1 2,3 1-1,-3-1 0,2-1 0,-2 3 0,4-2 2,-4-2-2,0 1-1,2 1-1,-2-2 4,1 1-5,0-3 4,-1 3-1,0-3-1,0 2 0,3 0-3,-3 0 7,1-3-4,-1 3 2,3-2-3,-3 0 1,0 1 3,2-1-3,2 0 3,-4-1 1,2 2-4,0-1-1,1-1 2,1 1-1,1 0 5,0 0-6,-1-1 3,0 1-4,6 0 2,-6 0 0,5 2 2,-2-3-3,2 3 2,-3-2-1,3 0-2,0 0 4,-3-1-2,4 1-1,0 0 0,-1 0 1,0 0 0,2-1 2,-1 0-3,0 0 1,3 1 1,-2 0 0,2-3-2,-1 3 1,4-2 0,-1 2 0,0-2 2,0 0-4,3 2 2,3-1 2,-4 0-1,3 0-2,-1-1 1,3 2 3,-3-2-2,3 2-1,-2 0-1,0-2 3,0 1-4,1 1 2,1 0 0,2 0 1,-1-3 1,1 3-2,2 0 2,-1-2-2,3 2-3,-2-2 5,2 2-2,1-3-2,-3 3 3,3-2-1,-1 0 3,-3 2-5,1-2 3,2 0 0,-2 2 3,1-3-2,1 2 3,0-2-2,0 3 2,0-2 0,1 0-3,6 0 0,-1 0 5,2 0-6,1-1 1,1 1-2,1 1 4,1 0-3,1 1-2,3-2 4,8 2 1,-3-1-4,-4 1 0,-3-2 1,7 2 1,-6 0-4,4 2 5,-4-2-2,0-1-2,-1 1 2,1-2-5,5 4 0,-3-4-1,5 2-1,1-1 1,-2 1-2,0 0 4,2 0-1,-2-1-2,2 3 1,-3 0 2,2-2 1,-3 1 1,4 1-3,1-2 2,-1 2 2,2-1-2,1-1-1,-2 2 2,1 0 0,1-3 2,-1 1 1,0 0-2,-1-2 1,-1 2-4,-9-3 5,3 2-2,-2-2 0,9 1 0,-10 0 0,7 2 2,-4-2 0,3 2-1,4-2 0,-9 2-1,8-1 2,-3-1 2,-5 0-1,0 2-4,0 0 4,2-3-3,-3 1 0,1 1 0,0-2 0,-1 1-1,1-2 5,-1 0 2,-1 0 1,-5 0 4,-4 0 4,-1-2 4,5 2 1,5-4-1,1 2-4,1-1 0,-1-1-2,8 0 0,-1-1 1,-2 1-3,-7-2 1,1 2-2,-1 0 5,-1 1-10,-1-1-2,-2 0 2,3-2 0,-3 2-3,1-2 3,1 3-4,-2-3 1,1 2-1,1 1 3,1-2 0,-1 2-3,0-1 0,1-2-1,-1 3 1,-1-1 2,1-2-3,-1 2 1,-1-2-3,0 2 4,1-1-4,-1 1 3,-4 1-2,3-3-1,-10 2 0,7 0 0,-4 0 3,-2 1 0,-3-3 0,1 2 0,0 0-3,-1 2 0,-1-2 4,0 0-2,1 3-1,-4-1 6,2 0-6,1-2 2,-2 2 1,-3 0-2,1-1-2,-2 3 2,2-3-4,-1 0 5,1 1 2,-4 0-3,2 0-1,-1 0 2,-2-2 0,-2 2 0,-1 1-1,0-2 2,-2 0-6,-1 1 6,0 0 2,0-2-5,-1 0 2,1 1-1,0-3 4,-1 2-7,1-2 6,0 2-2,2-1 0,-3-3-2,3 2-4,0-1 9,-3-1-4,4-2 3,0 1-5,-1 0 3,-2 1-1,2-3 1,-1-1 3,0 3 0,-2-1 0,0-1 2,1 1 1,-2 0-2,0 1 2,-1-1-3,0 1-2,2 0 3,-4-3-3,2 3 2,1-3-2,-2 0 0,3 3-2,-1-2 1,-1-1 0,1 1 1,2-1-2,-3 1 0,0 0 2,2-1 1,-4 1-1,2-1-4,-1 2 4,-1-1 0,-2 0-5,1 0 2,-3 1 6,1 0-4,-3 3 1,0-3-3,0 1 4,0-1-6,-2 2 5,0-1-1,-2 1-2,2 1 0,-2-1 0,2-2 2,-2 3-2,0-1 4,-1 1-5,1-3 1,0 1 2,0 1 1,-2-1-2,1-1-3,-1 2 0,0-1 3,-2-1-2,-1-1 2,-1 1 2,-2-1 0,-2 0-11,-2 1-5,-5-3 4,-2 1 0,-2 1 1,-1 0 4,-2-1-7,4 3 3,-4-3-1,5 3 6,-3-1-5,4 0 1,-4 3 1,1-3-1,1 1 2,2 1 1,-2-1 1,-1-1 0,2 1-2,-2-1 4,-3 1-1,-3-5 0,-1 3 2,-4-2-2,-2-1-1,-7 1-2,-3-4 0,-1 0 4,-3-1-3,-17-3 0,-4 0-2,1 0-1,1 1 2,7 4-2,9 3 4,0 0 0,3-1-1,-1 3 1,0 0-1,-2 1 2,2 0-3,-2 1 2,1 1 1,1-1 2,-5 1 0,-1 2-3,2-1 0,-3 1 0,-7 0 2,-21 0 1,-3 3-7,0-3 6,0 4-3,13 1-3,10-4 0,5 4 1,1 1-4,10-3 4,1 3 5,3 0-2,3 0 1,5-1 1,0 1 0,2 0-2,1-2 1,-2 0 0,3 2 1,-4-2 1,4 0-2,-1 0 2,-1 2 4,-1-2-6,1 0 0,-6 1 2,0-1 1,1-2-1,1 2-1,0-2 1,-3 2-2,4-2 4,-1 2-1,-1 1-2,5-1-1,-6 0 0,-1 2 3,1 0-2,-2 0 0,-3 0 1,-2-2-1,-1 2-1,-1 0 2,-9 0 0,-1 0 1,-3 0-1,3 0-3,-4 0 0,-3 0 0,3 0-1,-3 0 4,2-2-2,0 0 2,3 2 0,1-2 1,5 0-1,7 0-3,-1 2 3,-1-2 2,4 2-1,-3-2-1,-6-1 2,1 1 0,-2 0 1,1-2 2,0 2-2,-1 0 0,9-2-2,-7 2 2,-1 1-2,6-1 2,2 0 0,-2 2-5,2-2 2,1 2 2,1 0-2,1 0-1,3 0 2,1 0-2,8 2 1,1 0 0,-1 0-2,6-1 2,-1 1 2,3 1 0,0 0-1,1 1 0,2-2 0,2 4-2,-1-3 2,2 1 0,-2 2-2,-1 0-2,-1-1 0,2 1 4,-2 1-2,1 1 1,-3-2-3,3 1 4,-2 2-4,-1-4 3,1 2 0,-1-1 1,1 0-2,0 0 0,2 0 1,-3-1 2,0 1-3,-1-1 4,1-1-6,0 0-1,0 2-2,-2-2 0,-1-1-2,-1 3 3,0-2-6,1 0-6,-3 0 1,-2-1-1,3 1 0,-3 0-1,4 0 2,-2-2 1,1 2 2,1-1 0,2 1 2,3-2-1,-1 0 2,3 0-3,0 0 5,0 0 1,-1-2-1,1 2 3,2 0-3,-2-1 3,-1-1-1,1 2 2,0-2 0,2 0 1,1 2 0,2-2-2,0 2 4,4-2-3,-1 2 2,0-2-1,4 2 1,-1-2 0,2 2-1,0-2 1,2 0 2,0 0 0,2 2-1,-3-2 0,9 0 4,-11 0-2,5 0-1,6 0 2,-8 0 0,8 0-2,-9 2 1,5-2-3,4 0 2,0 0 4,-10 0-5,5 2 4,5-2-1,-11 2 0,7-1-1,-2 1 3,0 0-1,0 0-1,-2 0-1,0 2-1,2-2 1,0-1 1,-1 2 0,-1-1-3,2-1 5,-1 2-1,-2-2-2,-1 1 0,2 0-2,0 0 3,-2 0-1,2 0 0,0-1 0,-1-1 0,1 3 1,-3-2-1,3-1 1,-3 2-1,3 1 0,0-3-1,-2 1 1,2 1 1,-2 0-1,2 0-1,-1-2 2,0 4-2,1-4 2,-1 2 0,1 0 0,2-1-1,0 1 0,-4 0-1,6-2 1,-2 2-1,2 0-7,4-2-7,-10 2-10,3 0-37,2 1 21</inkml:trace>
  <inkml:trace contextRef="#ctx0" brushRef="#br0" timeOffset="530121.7387">23524 548 162,'-4'-6'-6,"4"6"2,-2-5 2,0 1 7,2 4 1,-3-6 3,3 6 7,-4-7 5,4 3 1,0 4 1,-2-6-3,2 6 3,0 0-2,-2-7-4,2 7 1,0 0-5,4-6-2,-4 6-1,9-2-1,-9 2-1,12 0 0,-12 0-3,22 2 1,-10 0 0,1 2-2,4-1-1,0 3 0,0 0 2,0 0-1,3 1-2,2 1 2,-3 3-2,2 1-2,0-1 2,-1 3-2,-2-1 0,2 2 4,-1 0-4,-3 3 2,4-3-1,-2 4-3,0-2 1,-2 2 1,-1 0 1,3 0-1,-4 0 2,-2 0-2,2 0-1,-4-2 1,3 1 0,-5-3 1,1 0-2,-3-2 0,1 1 5,-1-3-3,0 0-2,-2 1 0,0-3 0,1-1 6,-3 2-6,3-3 3,-1 1 1,-2-2-4,0 1 3,0-1 3,0 0-1,0-3 2,-2-3 3,2 8 1,0-4-2,0-1 3,-2-3 2,0 6 2,0-6-3,0 8 0,0-8 0,0 0 1,-6 6-3,4-2-1,2-4 1,-6 3-4,2-1 1,4-2 0,-7 4 0,7-4 4,-7 2-6,7-2 1,-6 4 4,6-4-6,-6 2 8,6-2-1,0 0 4,-6 1-1,6-1 0,0 0-4,-7 3 3,7-3 2,0 0-4,0 0 0,0 0-3,-8 1 0,8-1 3,0 0-5,0 0-1,0 0 1,0 0-2,-15-4 2,15 4-3,-7-3-4,7 3 5,-8-4 1,4 0-3,-2 2 0,0-2-1,-4 0 0,2-1 1,-2 1-1,1-2 1,-1 3 0,-1-5 3,-2 2 4,3-1-5,-3 1 2,0-2 3,3 1-3,-3 1 5,4-2 3,-1 3-2,2-1-1,1 2 2,-1-1-6,2-1 4,-1 2 3,0 0-4,1 0 0,2 1-5,0-1 0,0-1 4,4 5-6,-8-5-2,5 3 1,3 2-4,0 0 4,0 0 3,0 0-5,0 0 0,0 0 5,0 0-8,27 4 2,-18-2 3,2-1-5,1 4 5,3-4 0,0 2 4,2 0-7,2-1 0,2 0 5,-2 0-6,3 0 2,-2-2-1,2 1 0,-3-1 2,2 3-3,-2-3 1,0 0-1,-2-3 1,-3 3 4,2-1-1,-2-1-2,-3 0 0,1 0 1,0 0 0,-2 0-1,-2 1 1,0-2 0,2 2-1,-4-1 2,0-1-5,-6 3 4,10-1-3,-10 1-1,9-2-1,-9 2 3,8 0-8,-8 0 3,0 0-6,0 0 1,0 0 8,0 0-2,9 6 1,-9-6-3,0 0 3,0 0 0,-15 11-2,9-7 3,1-1 5,-1 1-2,0 1-5,0-2 2,-1 3 1,0-2-2,-1-1 1,2 1 3,0 2-2,-3 0-1,3-2 0,-3 1-1,3 1 2,-3-2 2,3 2-2,-2-1 1,2-1-2,-3 2 2,2-2 0,1 1 1,0-1 2,-2 2-2,4-3-2,-4 1 3,4 0 0,-2 0-3,2 0 0,0 0 2,4-4-1,-9 4 0,5-1-2,4-3-9,-6 4-8,6-4-10,-5 4-8,5-4-24,-6 4-19,6-4-165,-6 1 234</inkml:trace>
  <inkml:trace contextRef="#ctx0" brushRef="#br0" timeOffset="531394.5179">23621 663 593,'-2'-4'-49,"2"4"7,-2-6 9,2 6 1,0-8 4,-2 5 8,2 3 6,0-8-3,0 8 5,-2-7 1,2 7 7,-2-6 3,2 6 4,0-8 3,-2 4 4,2 4 6,0-7 2,-2 3-4,2 4-2,-3-8 2,3 2-4,0 6 1,-2-7 1,2 7-1,-2-10 2,2 6 1,0 4 2,-2-7-1,2 7-4,0-8-1,0 8-1,0-6-1,0 6 1,0 0-5,0-5-2,0 5 1,0 0-1,6-6-2,1 6 2,-7 0-3,13-2 3,-3 4 0,-10-2-2,19 4 0,-7-2-2,2 2 2,-2 0 2,3 1-4,0 3 3,0 0-2,-1 1-1,2 3 2,-4-3-3,3 6 2,0-2 0,-3 3 1,-1-1-1,-1 2 1,-1-2-3,0 1 2,-3-1 2,0 2-3,0-1-1,1-1 5,-2 2-5,-1-2 2,2 0 1,-2 0-3,0-1 4,0 1-2,1-2-1,-1 1 0,0-1 2,0 0 0,3-2-3,-1 1 0,1 1-2,-1-1-4,-2-3 0,2 1 2,-2 0-3,2-3 0,0 1-1,0 1-2,-2-3 3,0 1-3,0-1 1,-2 0 1,2 0-1,-1 0 3,1-3 3,-2 1 2,0 0-1,-2-4 2,2 7 0,-2-3 1,0-4-1,0 0 2,0 0-2,2 6 3,-2-6 1,0 0-1,0 0-2,0 0 1,0 0 2,-6 4 2,6-4-2,0 0 0,0 0 0,0 0-1,0 0 0,0 0 3,0 0-4,0 0 0,0 0 2,0 0-1,0 0-2,0 0-2,0 0-1,0 0 2,-17-6-2,17 6 3,-4-4-2,4 4 2,-6-4-3,0 3 2,6 1-1,-12-6 1,4 2 0,0 0 3,2 1-3,-5-1 3,0-2 0,0 2 0,1-2 2,-2 1 0,-2-3 2,2 2 3,0 0 1,0-1 0,0 1 4,-1 1 2,5-1 0,0 0 3,-2 0 4,2 1 2,2 1-3,0-2-2,0 2-2,4-2-1,-1 3-4,3 3 0,0-8-5,0 8 1,7-7-2,1 3 1,0 2-1,3 0-1,2-2 0,1 4 0,3-2-4,1 0-2,0 2-2,2 0 0,-2-2 0,1 2-1,3 0-2,-4-1 1,2 1 5,-1 0-6,-2 0 3,-2-2 2,-1 2-4,0 0 2,-4 0 2,0 0 1,1 0-3,-2-2-1,-1 4 3,-8-2-1,15-2 2,-9 4-4,-6-2 1,12 0 1,-12 0-2,12 0 0,-12 0 3,8 3-1,-4-1-1,-4-2 2,6 4 0,-4 0 0,-2-4 1,2 8 0,-2-5 0,0-3 1,-2 8 3,0-2-3,-2-1 0,0 1 2,-2 2-2,-3-2 0,-2 3-5,1 1-13,-1-1-21,-3 3-27,-2-1-60,-2 0 43</inkml:trace>
  <inkml:trace contextRef="#ctx0" brushRef="#br0" timeOffset="536013.0035">13293 9475 88,'4'-4'27,"-2"-2"-9,0 3-7,2-3-4,-2 2-1,0-1 0,0-1-2,0 0 8,0 0 3,-2 1 5,2 1 3,0-2 5,-2 6-2,3-7 2,-3 7-3,0-6-5,2 2-1,-2 4-3,0 0-3,0 0 0,-13-4-2,13 4 0,-16 6-2,6 0 2,0-3-3,-4 5-3,1 0-1,0-1 1,-2 3 0,1-2 3,-4 3-1,0 3-1,0-3 2,-1 0 1,1 1 6,-2-1-1,4 2-1,-2-1-1,2 1-1,3 1 1,-2 1 0,2-2-1,-1 4 0,0-2-1,2 3 0,0-2-3,-1 4-1,2-3 0,0 2 1,-1 2-3,2-2 6,-2 2-9,0 0 3,2 2 0,-1 0-1,0-1 1,1 1-1,-1 0 0,3 0-3,-3 2 4,2-3 0,3 2-1,0-2 5,-2 1-1,4-2 0,-4 2 0,4 0 3,2-4-4,0 2 0,0 0 3,0 0-6,4 0 3,-2 0 1,0-2-4,2 0-1,0-2 4,0 2-4,0-2 2,0 0 5,1 0-8,2-2 1,-1 3 1,-2-3-1,2-2-1,0 1-3,-2-1 3,2-1 3,-2-1-4,2 0 2,-2 1 2,3-3-6,-1 1 3,1 1 3,-1 1-2,0-1-2,2 1 0,1 1 2,-1-1-2,2-1 3,1 0-3,2 3 5,-3-3-2,4 0-2,0 3 4,2-1-2,1-1-3,-3 1 0,6-2-1,-4 2-1,4-1 3,0-1 6,-1 1-9,4-2 5,0-1 2,3 0-4,1 1 1,3-1 4,2-1-6,4 2 3,1-1-1,1-1 0,4-1-1,3 1 0,-1-2 0,3 0-2,-1-1 3,3 1-5,-3-2 5,0 1 3,1 0-5,-1 0 1,3-1 1,-1-2-1,3 2 5,-1-1-6,8 1 0,-5-2 0,6 2 2,4-2-4,1-1 2,3 1 3,3-2-2,1 0 4,2 0-7,-1 0 3,21-2 3,-18 1-4,-9 1 0,-1-2 2,-3 2-6,-1-2 4,-8 0 1,0 0 0,-3 2-3,-1-2 2,-1 2 2,4-4 0,-4 4 1,-1-1 2,1-2-2,1 0 4,-1 1-4,3-2 1,6 1 5,-1-2-6,2 0 4,-1 1-3,0-2-1,-9 2 1,1-2 2,-1 1-4,-1 1 0,-1-3 2,-2 1-1,1 0-2,-1-2 2,1 1-1,-3-1 0,0 1-2,1 1 2,-3-3 0,0 0-1,-1 2-2,-1-2 3,1-1-4,-3 2 3,0-3 2,-3 1-3,1-1 5,0 1-5,-7 1 8,3-3-8,-3 1 1,0 0-2,-1-1 5,-3 1-2,2-1-4,-2-1 2,1 1 1,-1 0-4,0-2 7,-2 1-3,-1-1-3,4 1 1,-5 0 4,0-1-4,0 3-1,-1-4 1,0 1 0,-2 1 3,3 0 2,-2-1-6,-2 1 4,-1-1 1,2 3-4,-4-2 1,2 1-3,-1-1 4,0 0 1,-1-1-1,-1 1-4,3-4 1,-1 0 0,0 0 0,-3 3 5,2-3-4,2 0-3,-2 0 2,0 1 3,-1 3-4,1-2 1,1 2 0,0-1 2,-1 1 2,0 0-3,2 1 2,-2 1-1,0-1-7,-1 1 3,0 1 4,-1-1 0,0 1 1,1 3 0,-3-3-1,0 3-1,1-1 0,0 1 3,-3-1-3,2 0 1,0 1-5,0-1 6,1-1-2,-3 1 1,3-2-1,1 1 2,-2-1-3,1-1 2,-1-1-3,-2-1 7,0 0-7,1 2 1,-1-5 5,-2 1 0,0 0-2,-2 0 3,0-3-3,-2-1 1,0 0 2,-2 0-3,-3-2 4,1 0-4,0-1 4,-3 0-5,3 1 7,-2 0-3,-1 0-1,0 0-3,-1 3 1,0-3 0,-2 2-2,0-2 4,-1 2-7,1 1 7,-1 0 0,-2 0-3,1 1 1,0 2 8,-2-2-9,-1 2 4,0 1-3,0 1-4,-1-1 11,0 3-5,-1 0-3,0-1 2,0 3 5,-3-1-7,4 1 0,-4-1 4,1 2-6,0 1 10,-2-1-9,-1 2-1,-1 0 2,-1-1 2,0 2 1,-2-1-5,-2 2-1,1-2 0,-1 0 6,-2 1-2,-2 1-3,-1-2 1,-6 3-1,3-3-4,-2 2 4,-1-2-2,1 2 4,2-1 1,7-1-2,-1 2 5,0 0-4,2-2-1,1 3-2,-3-1 3,2 0-6,3 0 6,-5 1 1,4-1-2,-1 0-2,-1 0 0,0 2 1,-1 0 1,-1 0-1,0 2-2,0-1 2,1-1-2,-3 2 3,2-3 2,-1 3-4,-1 0 3,-1-1 2,1 1-4,2-2-1,-1 2 4,-1 0-2,2-2 0,-2 2-1,1 0 0,-1 0 2,-2 0 2,2 0-4,-5 0 1,4 0 2,-3 0-1,-4 0-3,-1 2 4,1-2-1,1 2-2,-1-1 4,0-1-5,1 3 2,-1-1-2,2-1 1,2 3 4,-2-2-5,4 2 1,2-2 2,0 1 2,0 0 0,1 0-4,-1 1-1,-1 0-1,3 0 2,-1-1-2,1 3-4,-2-2 7,2 2-2,1-1-2,-1 1 4,2 0-5,1-2 4,1 1-3,0 1 6,2 0-4,0 0-1,1-1 1,-1 1 1,0 0-1,3-1 2,-2-1 3,4 2 0,-5-2-4,3 2 3,0-2-3,-2 1 4,-1 1-5,-1-2 3,-1 2-1,0-1-3,1 1 1,-1-2-1,1 1 1,0 1 3,-1-2-2,1 2-1,-1-3 0,-2 1 4,3 2-4,-1-3 1,-2 3 3,3-2-2,-3 2 1,0-1 0,4 1-4,-4 0 3,2 2-1,-1-3 0,1 1-1,-2 2-1,3-1 1,1-1 2,-1 2-3,1-3 1,4 3 2,-2 0-3,3-3 2,2 1 0,2 2 0,-3-2 2,4 1-2,1-1 1,0 3 0,0-1 3,3-1-4,-3 3 1,4 0-1,1-1 7,0 1-8,0-1-6,0 0-4,2 3-16,-3 0-13,0-1-23,-1 4-38,-5-1-118,-3 1 75</inkml:trace>
  <inkml:trace contextRef="#ctx0" brushRef="#br0" timeOffset="549782.4315">4925 9292 39,'0'-7'11,"2"1"3,0 0 1,-2 1 1,2-1 7,-2 0-1,0 6 0,0-7-2,2 2 1,-2 5-2,0-7 3,0 7 0,0-6-4,0 6-1,0 0-1,2-3-2,-2 3-4,0 0 0,0 0-1,0 0-2,0 0 1,0 0-1,0 0 0,0 0 6,2 22 0,0-10 2,0-1-1,1 6 8,0 3 2,-1 1 3,0 3 6,0 3-5,0-1 3,2 3 1,0-1-5,0 3 0,-2-2 3,2 1 0,1-3 4,-1-1-4,0-1 3,1-2-2,-1-4 5,-2 0 3,0-2-6,2-2 6,-1-3 7,-1 0 15,0-3 5,0 0 8,0-1 16,0 0-3,-2 0 7,2-3 11,-2-1 0,0-4-11,0 6-10,0-6-11,0 0-4,0 0-8,0 0-7,-4-15-7,2 9-6,0-2-12,0 1-17,2-3-21,-2 0-34,-1 3-29,1-3-26,2 5-41,0-3-37,0 0-61,2 1-290,1 1-30</inkml:trace>
  <inkml:trace contextRef="#ctx0" brushRef="#br0" timeOffset="551188.0686">5355 10801 1262,'-4'4'-116,"4"-4"15,-2 6 9,2-6 14,-4 6 14,4-6 15,-6 3 13,6-3 13,-2 4 9,2-4 6,0 0 2,-4 4 8,4-4 3,0 0 4,-4 4 6,4-4 6,0 0 4,0 0 2,0 0-2,0 0-3,0 0 3,0 0-2,0 0 4,-6-12-2,4 9-4,2 3 3,0-14 4,2 7-11,-2-3-1,2 0-1,0-1 0,2-3-3,0 1 3,2 0-2,2-1-7,2 1 0,0 0-3,3-3-4,0 5 8,4 0-5,2-1-3,-2 5-2,-1 3-3,6 0-3,-3 2-1,0 4-6,2 2 3,1 5 0,-2 3 0,-1 3 1,-1 2 0,-2 2-2,-2 4-2,-4 6 6,-2-1-4,-4 1 3,0-1 0,-4 1 4,-2 2-1,-2-3 0,-2 2 1,0-3 3,-2-2-3,-4-2 5,4 0-2,-2-4 2,-1 0 0,-2-2 4,2-4 6,1 0 0,0-1 5,1 0-6,-2-3 10,3 0 2,0-1-5,1-2 2,1 1 2,1-3-6,1 2 2,0 0 3,0-3-4,0 2-4,4-5 3,-3 3-6,3-3-1,0 0 3,13 2-10,-13-2 8,17 0-7,-6-2 7,1 0-2,4 2-2,0-1-2,1-2 4,2 1-1,0 1 0,1-1-2,-2-2 0,1 2 1,0-2 4,0 2-5,1-3 3,-4-1 3,2 0-6,-2-2 5,-1 1-1,-2-3-2,2 1 8,-3-2-2,-2 1 5,2-1 3,-4-3 5,-2 1 0,1 1 1,-1-3-6,-2 2 0,0-1 0,-2 3-1,3 0 1,-3-1-8,0 3 3,0-1-3,1 2-4,-3-1 0,2 1-3,0 3-20,-2-1-12,2 2-12,-2 4-5,4-5-17,-4 5-24,0 0-38,0 0-214,12 5 145</inkml:trace>
  <inkml:trace contextRef="#ctx0" brushRef="#br0" timeOffset="554303.3021">5822 12112 819,'-4'3'-67,"4"-3"9,0 0 5,0 0 5,0 0 7,0 0 2,0 0 7,0 0 7,0 0 5,0 0 3,2-17 2,-2 17 3,0 0 2,2-5 3,-2 5 0,0 0 0,2-8 2,-2 8 3,0 0-3,0-4 3,0 4-2,0 0 0,0 0-3,0 0 5,0 0-2,0 0-1,0 0 3,0 0-3,0 0 0,0-8 0,0 8 2,0 0-1,0 0 2,0 0 0,0 0-1,0 0 0,0 0 2,0 0 3,0 0 3,0 0 4,0 0-3,0 0-1,0 0 0,0 0 1,0 0 0,2-3 3,-2 3-5,0 0 4,0 0-2,0 0-1,0 0 2,0 0 1,0 0-4,0 0-1,0 0 0,0 0 1,0 0-2,0 0-1,0 0 2,0 0 2,0 0-3,0 0-4,0 0 3,0 0-3,0 0 1,0 0 1,0 0-2,0 0 2,0 0-2,0 0 2,0 0 0,0 0-3,0 0 1,0 0 0,0 0 0,0 0 2,0 0 6,0 0-6,0 0-2,0 0 2,0 0-2,0 0 1,3 15 0,-3-15 1,0 0 0,0 0 1,0 0 0,0 0-2,2 4 2,-2-4 1,0 0 0,0 0 0,0 0 3,0 0 1,0 0-4,0 0 3,0 0 2,0 0-1,0 0 4,0 0-2,0 0-1,0 0 0,0 0 2,0 0-2,0 0-3,0 0 0,0 0 2,0 0-1,0 0-1,0 0-2,0 0 1,0 0-1,0 0-2,0 0 1,0 0 2,0 0-1,0 0-1,0 0 0,0 0 0,0 0-1,0 0 0,0 0 3,0 0-3,0 0-1,0 0 1,0 0-2,0 0 0,0 0 1,0 0-2,0 0 1,0 0-1,0 0 0,0 0 0,-2 8 4,2-8-1,-3 7-1,1-1 0,0 2 0,0-1 2,-2 1-1,2 1 0,-2 3-1,-3-1 1,3 0 2,-2 3 0,0 1-1,-1-2 0,0 2 1,-1 3-1,0-3 1,0 4 2,-1 0 0,0-4-2,3 2 4,-4 1-5,3-3 0,1 0 1,-1-2 0,1-3 0,2-1-1,-1 1 3,1 0 0,0-5 2,2 3-3,0 0 1,0-3-1,2-5-2,4 6 1,2-4-1,5-2 2,2 0-1,4 0-2,1-2 0,6 2 3,-1-2 0,5 2-5,2 0 5,1 2-1,3-2 0,-2 2-2,2 1 2,2 0-2,-3 0 0,1 1-1,-2 0-2,0 2-3,-3-5 1,-1 3-3,-7 0-2,1 0 3,-6 0 1,2-4 4,-6 2 4,-2 0-2,1-2 1,-11 0-2,8-4 3,-8 4 0,0-8 2,0 8 0,-6-11 0,2 3 7,-3-2-1,-1-1-1,2 0 1,-4-1 1,0-1-4,2 2 2,-2-1 1,1-1-1,-2 1 2,3 1-1,0-1-1,-1 1 3,3 2 3,0 1-1,-1 0-1,3 3-2,-3-1-7,3 0 0,0 2 1,4 4-4,-6-1 0,6 1 9,0 0-3,-4 17 0,2-6 2,2 6 1,2 4-1,-2 4 3,4 8-5,0 3 3,0 5 5,4 9-5,4 2-1,-4-1-1,9 17-2,-5-11-12,1-5-9,2-2-16,-3-3-28,4-3-38,-2-2-129,-1-10 77</inkml:trace>
  <inkml:trace contextRef="#ctx0" brushRef="#br0" timeOffset="556204.4677">4915 9298 574,'-5'4'-19,"5"-4"2,0 0 4,0 0 3,0 0 7,0 0 4,0 0 9,-11 0 2,11 0-1,0 0 4,0 0-1,-4-10 0,4 10 3,-2-6-4,2 6 0,0-5 0,0 5-3,0 0-3,-2-6-2,2 6 0,0 0-5,0 0 2,0 0-4,-2-6 2,2 6-2,0 0 2,0 0 2,0 0-1,8 21 1,-1-9-1,-1 1-1,5 4 2,1 2 4,6 1-5,2 4 4,4 1-1,5 5 1,3-1-3,0 2 5,-1-3-3,1-1-2,2 0 1,-2-3 2,-7-3 2,3 0-3,-3-2-2,-1-2 2,-6-1 0,2-1-1,-4-4 1,-2-1-2,-2-1 3,1-1 0,-3 1 13,-4-3 4,4 0 5,-2-1 5,-4-1-7,0-2-6,0 2-15,-4-4-17,2 4-23,-2-4-24,0 0-36,0 0-144,0 0 82</inkml:trace>
  <inkml:trace contextRef="#ctx0" brushRef="#br0" timeOffset="556607.8401">5242 9668 576,'-14'28'-45,"1"-3"10,2-2 4,1-4 13,-1 0 5,1 2 3,1 0 7,-4-2 5,3 0 4,0-2 2,-2 2 9,2-2 0,0-1-1,1-3 4,1-1 6,-1 0 2,3-2 4,-1-2 3,1-1-1,0-1 5,2 0-5,0 0-1,0-1-1,-2-1 4,4 0-4,-2 1-1,2-1 3,2-4-10,-6 6 3,6-6-8,-2 6-16,2-6-17,-2 5-27,2-5-28,-4 6-29,4-6-169,0 8 214</inkml:trace>
  <inkml:trace contextRef="#ctx0" brushRef="#br0" timeOffset="557316.8098">5476 10490 743,'0'0'-9,"-5"-7"-3,5 3 1,0 4-1,0 0 0,0 0 1,-7-4 1,7 4-1,0 0 3,0 0 0,0 0 0,0 0 2,7 15 5,-2-9-1,1 2-2,2 2 3,1-1 0,1 4 1,1-1 0,4 5-1,-1-2-1,2 2 4,-2-2-3,3 2 3,-2-1 2,2 1-3,-1 0 6,0-3-1,-2 1-1,1 0 1,-2-2 0,-3-1-2,3-1-2,-3-1 1,2-1 1,-2 0 0,-2-3-3,-2 2 3,1-1-1,0-1 1,-1 0 2,-2-2-1,2 2-1,-4-3 2,5 1-14,-5 0-10,-2-4-8,8 6-22,-8-6-46,6-2-79,-6 2 59</inkml:trace>
  <inkml:trace contextRef="#ctx0" brushRef="#br0" timeOffset="557672.3739">5824 10540 531,'-4'-10'13,"2"3"2,2-1-8,-2 1 0,0 1-2,0 0 0,0 0-2,2 6-1,-4-9-1,4 7 0,0 2 0,0 0 2,0 0-3,0 0 1,-19 14-2,14-5 2,-1 6 1,-1 3-1,3 2 1,-2 5 2,0 0-3,0 2 1,1 1-1,-4 2 0,3 3 1,-2-1-2,-1 0 4,1-1 3,-1-4 3,3 0 3,-3-3 10,1 1-1,0-2-2,2-2-4,-4-2 8,4-2 8,0-1 0,-2-3 1,1 0 2,3-2-1,-2 1 3,3-5 10,-1 3-2,0-3-7,2 1-3,0-2-3,0 1-3,-3-1 1,3-2-4,0 2-34,2-6-34,-2 9-40,0-3-51,2 0-197,0-3 154</inkml:trace>
  <inkml:trace contextRef="#ctx0" brushRef="#br0" timeOffset="557797.0386">5719 11294 857,'0'0'-140,"0"0"-104,0 0 235</inkml:trace>
  <inkml:trace contextRef="#ctx0" brushRef="#br0" timeOffset="565468.7921">13735 11462 60,'-2'-5'34,"2"-1"-7,0-2-4,-3 4-1,3-2-2,0 6-4,0-9 4,0 9 0,-2-10 0,2 7 2,0 3 3,0-8 1,0 8 0,0-6 0,0 6-4,0-5 1,0 5-5,-2-6 1,2 6 0,0 0-7,0-6 2,0 6-5,0 0 1,0 0-2,0 0-1,0 0 1,0 0-1,0 0 0,0 0-1,15 17 4,-13-9 3,4 5 10,-1 1-7,1 2-1,2 6 3,-2 1 10,1 1-11,0 3 4,-1 1-2,0 7-2,2 1-5,-1 2 5,0 0-7,-1-2 1,0 1-4,0-1 3,3-4-2,-3-3 0,0-3 1,-1-1-1,1 0-3,-1-6 1,-1-2-2,0-2 4,0-1-2,0-1 2,-2-2-2,0-1 6,2-4-6,-2-3-6,-2-3-10,0 0-7,0 0-7,12-20-7,-12 6-6,2-3-7,-4-4-5,0-5-7,-3-5-4,0-5 6,-1-2 4,-2-8 4,0 0 4,-3-2 7,-2 3 5,3-3 10,-3 7 9,3 2 4,-2 3 11,4 2 3,-2 1 5,2 7 3,1 1 3,-2 0 4,3 4 1,2 2 0,-2 2 2,1 2-5,3 0-2,0 3-1,0 1-4,4 3 0,0-1 0,5 3-2,1 2-1,2 2 1,2 2-2,2 0-1,0 4 2,6 1-2,1 4-2,3 0 0,-2 3 0,8 3 0,-2 2 2,1 2 2,-3 2-3,1 1-1,-3 2 2,1 2-1,-4 0 3,-4 1 5,0 0-2,-6 4 4,-1-3-1,-6 1 3,-2-1 2,-6 1 2,-2 3-2,-7 1 2,-1-1 8,-6 4-7,-2-1 9,-2-1-2,-4-4-5,1 1-1,-3-5 0,7-1-2,-3-4-6,1 0 0,0-2-4,5-4 7,2 1-6,-1-1-7,3-4-12,4-1-12,0-1-23,0 1-24,4-3-15,2 1-23,2-2-194,2-2 188</inkml:trace>
  <inkml:trace contextRef="#ctx0" brushRef="#br0" timeOffset="566379.9136">14465 11681 715,'2'-24'-64,"-2"4"3,-2 3 11,0 0 14,-3 2 3,1-1 4,-2-1 3,0-3 14,-3-3 5,0 0 10,-3-4 3,-3 1 2,0-1 6,1 0-2,-6 0 1,1 1 4,-1 1-3,-6 0-2,-4 0 2,5 3 2,-5 1-4,-4-2 2,1 6 1,-1 0-2,-2 3 3,-3 1 1,1 3 0,-4 3 4,1 1-2,-3 2-3,-1 4 2,1 2 3,-2 4-6,-5 1-3,0 5 2,3 1-3,1 4 1,1 2 0,-9 16-3,13-3 3,-3 10 2,9-2 1,8 0 2,-2 13 3,9-5 2,7 0 0,5 1 3,4 6-9,5-1 2,7 1-2,0-2-1,9 18 2,1-14-6,-2-10 1,10 14 0,-1-9-2,-3-10 0,2-2 2,0 0-1,3-4-2,0 0 2,-1-5-4,5-1 3,1-1-2,3-6-1,2-2 4,-2-6 1,2-4-8,2-1 3,0-6 8,4-3-10,0-2 4,3-5 0,-3-2-4,5-3 2,-1-4-2,-1-5 4,-1-1-7,-4-3 3,16-14-7,-9-4 7,-5-4 1,-9 6 3,-5 2 2,-2-2 4,-5-2-1,-5 0 8,0 0-4,-6 0 5,-2 2-3,-4 0-2,-4-2 1,0 2 1,-4 0-2,-2-2-4,0 4 0,-4 0-5,-2 0 0,0 4-4,-1 0 4,3 1-1,-5 3-3,2 1-3,3 6-4,-4 0-19,4 3-21,0 2-17,1 1-35,3 4-49,-1-1-267,1 3 80</inkml:trace>
  <inkml:trace contextRef="#ctx0" brushRef="#br0" timeOffset="569025.5893">21886 14125 1012,'10'-11'-78,"-1"1"5,0-1 14,-1 1 1,0-1 9,0-2 5,2 1 6,-4-1 7,2 0 6,-2-1 12,1-1 7,-3 2 5,0-1-4,0 1 5,-1 1 4,-1 3 0,0 0-3,-2-1 2,0 0-2,0 3 1,-2-3 2,0 2-5,-3 3-3,-1-1 4,-3 1-2,1 1 2,-6 0 0,-2 0 2,-5 2-4,-2 1 4,-6-2-1,-5 3 1,-3 3 2,-5-3-3,-4 1 4,-3 1 1,-8 2 3,-1-2 4,-3-2-5,-3 2 1,-3-2-2,-24 4 0,13-3-1,7-1 4,4 0-6,-3 0-1,-23-1 2,2-2-4,-2 2 2,2-1-2,0 0 1,2-2 0,0-2 1,15 3-3,-13-3 2,14 0 0,8 3-4,2-1 2,-1-1-1,3 0 2,-3-1-3,5 1-1,0 1 4,2 0-2,0 0-1,4-2 1,6 4-2,3-3 4,0 1 0,5 2-2,5-2 0,1 3 1,3-4-2,4 4 2,4-1-1,2-2 0,1 4-3,3-2 0,0 0-1,6 2 2,-2-2-1,0 4-1,12-2 3,-14 4-1,10-2 0,2 3 2,-1 1-1,3 2 0,0 1 2,3 3-1,1 3 5,0 4-3,-2 0 1,2 8-1,-2 0 1,0 1-1,0 4 3,-4 3-2,0 5-1,-4 0 1,-2 7-1,-3 1-2,-2 0 2,0-3 6,1 3-7,-6-4 6,4-2-3,0 0 1,-2-2-2,2-6-2,-1 0 2,0-2-1,2 3 0,-1-7 2,-1 3-3,2-1 1,2-1 3,3-3-3,0 1 2,1-2-4,0 0 3,1-2-2,2 1 2,2-5 0,0 1-2,2-1 2,-2-1 0,4-2 0,-2 1 0,2 0 1,2-1-1,0-3 1,3 4-1,0-4 4,1-1-4,2 1 3,5-4 0,5 1 3,0-2 0,8-1 0,-1-3-2,7 0 0,2-2 2,7-2-3,-1 1 2,5-2 0,1-1-1,11 0 0,1 0-2,3 2 1,3-4-1,23 2 1,2 0-2,4-5 2,0 3-1,2 2-1,-2-6 0,2 5-1,-7-3 2,1 2 1,-2-2-2,0 1-2,0 3 0,-16-4 0,-11 4 1,-1-1 0,1 0-1,-5 2 0,0-1-1,-8-2 4,-1 4-3,-3-6 0,-3 4 0,-8-1 2,0 0-3,-2 0-1,-5 1 4,-3 0 2,-3-2 4,0 0-1,-2 1-4,3 0 4,-6-6-1,3 5-4,0-7 2,-2 3-5,1 0 3,-4-1-1,3 3-1,-2-7 2,0 5 1,1-3-4,2 0-2,-2 1 3,2-1-2,-2-1 1,3 1-1,-1-1 0,2 1 0,0 1 0,-2-3 3,6 1-1,-3 1-2,3 0 1,-2 2-2,2-3 1,-1 0-1,-1 3 4,-2-1-3,2 3 0,-5-1 0,-1 2 0,0 1 0,-2-1-1,-2 0 3,0 2 1,-4 1 2,2-1 12,-1 0 6,-3 0 12,3-2 0,-1 0-8,-1-1 0,1-1-8,0-5 0,-2-2 1,2 0 0,-2-3 2,-2 0-6,-2-6 2,0-4-3,-2 1-4,-4-3-1,-2-6 2,-3-1-3,-4-8-1,-1 1-3,-3-4-14,-1 3 1,0-1-13,-4 2-17,1 4-18,0 2-24,-2 3-30,-3 3-204,6 6 168</inkml:trace>
  <inkml:trace contextRef="#ctx0" brushRef="#br1" timeOffset="574274.2467">1865 7885 924,'4'-4'-58,"0"-2"17,0 2 19,0 0 12,0 1 6,-4 3-1,6-8-1,-4 6 0,-2 2-2,0 0 3,10-2 2,-10 2 11,6 8 5,-4 2 4,2 2 0,0 10-1,0 2 1,-4 9 10,3 5-1,-3 3-5,-3 4-3,-1 6-2,0 2 1,0-1 3,-2-1-11,-1-1 3,0-1 0,3-9 1,0 0 0,0-1-3,-2-3-2,4-6-1,0-3 4,0-2-12,0-4-5,-1-5-2,1 0-37,0-7-34,0-3-25,2-4-182,0-2 195</inkml:trace>
  <inkml:trace contextRef="#ctx0" brushRef="#br1" timeOffset="574750.9957">1869 8016 719,'6'-27'-40,"-2"6"12,0 4 5,-2 2 3,2 4 5,-2 1 2,3 2 0,-3-1 6,3 3 4,-1-1 1,0 1-3,0 2 4,2 0 0,1 3 6,-7 1 3,17 3 0,-9 3 3,3 3 6,-1 3 2,0 5 1,4 4 1,0 2-1,-1 5-5,4 3 3,-2-1-6,1 3 1,6 3 1,-3 0-1,2 0-5,0-2 3,-1-5-4,-2 0 2,4-3-4,-1-1 3,-2 0-4,2-2 1,1-2 2,-6-4-3,1-2 0,0 0 0,-2 0 0,-3-3 0,2-3 0,-4 1 1,0-2 9,-1-2 2,-1-3 0,-1-1 0,1-2-3,-8 0 4,17-8 4,-11 1 2,0-3 6,4-3-1,-4-2-3,0-4 5,0-2 0,0-4 4,-2-4-2,3-5-6,0 0-1,-3-2-2,0-3 7,0 2-3,-2 0 2,0 1-4,-2 4-3,0-1 1,3 5-9,-3-3 4,0 4 0,0 5-3,0 1 0,0 0-6,0 3-2,0 3-20,-3 2-17,6 2-19,-3 1 0,0 2-14,2 3-22,-2 1-31,0 4-66,2-2-137,-2 2 164</inkml:trace>
  <inkml:trace contextRef="#ctx0" brushRef="#br1" timeOffset="575157.8245">2715 8125 791,'4'3'-41,"2"1"7,-1-2 7,-1 2 10,-4-4 12,9 5 13,-7-2 18,-2-3 4,4 5-1,-4-5-1,6 4-2,-6-4-4,5 4-2,-5-4 1,8 2-2,-8-2-2,17-2-3,-4 2 0,-1-2-4,6 0 4,0 0-5,1 0-3,5-2 4,-4 0-3,6 1-5,-2-3 3,1 0 7,-1 0-2,-4 3 6,4-3 13,-3 0 4,-5 0 5,2 3-5,-4-1 3,2-2 8,-4 1-11,1-1-1,-5 0 1,1 0-3,-1 2-6,-1-1-11,-1 1-19,-2 1-25,0-1-28,0-2-41,-4 6-43,2-8-225,-6 5 119</inkml:trace>
  <inkml:trace contextRef="#ctx0" brushRef="#br1" timeOffset="575518.4145">4012 7427 972</inkml:trace>
  <inkml:trace contextRef="#ctx0" brushRef="#br1" timeOffset="575551.3261">4012 7406 788,'-4'-9'-81</inkml:trace>
  <inkml:trace contextRef="#ctx0" brushRef="#br1" timeOffset="575991.834">3996 7378 588,'-9'-8'-42,"1"2"9,-5 3 8,0 0 2,-1 2 4,-2 1 5,0 4 5,-3 3 5,-2 1 3,2 4-1,-1-1 6,0 4 1,2 2 1,2 2 5,1 0-3,0 2-2,4 0 4,1 0-3,2-2 3,0 2-1,2-4-2,4 2 0,0-2 2,4-2-1,0 3 1,0-3-2,2 0-1,4-1 0,-4-1-2,2 0-2,-2 1 3,0-3 0,0 3-2,0-3 5,-1-1 2,-3 3 3,-3-2-2,-1 2 1,-2 2 0,-2 1-3,-2-2 5,-4 1-4,2 0-1,-5 0 3,4 0-5,-2-2 0,3-1 1,0-3-4,2 3 0,2-5 1,-2 3-1,3-2-3,3-3 2,-1 1 1,3 0 1,2 0 0,5-1 0,1-1 2,3-2-5,1 2-1,2-3 0,0 2 0,0-1 0,1-1-2,-1 3-1,1 0 2,-2 0 4,1 2-3,-1 1-1,-4 1 8,-1 3-1,-2 3 5,-2 1 4,-2 2-3,-2 0 1,0 2-1,-2 0 2,-2-2-5,1 3 0,0-3-3,1 0 0,2 0-1,0 0 1,0-2 4,2-1-4,2 1-3,0-2 0,4 1 2,4-3-3,0 0-8,2-1-4,3-2-17,2-1-12,2-3-22,1 0-18,0-1-31,0-3-103,1-1 72</inkml:trace>
  <inkml:trace contextRef="#ctx0" brushRef="#br1" timeOffset="576370.6549">4240 7661 535,'-6'-11'-37,"0"6"4,0 3 4,-2 2 10,8 0 8,-19 7 15,8 3 3,-2 1 9,1 6 4,-1 2 6,-2 2-3,1 6 0,-2 3 3,4 3-1,-1-1-4,3 0-1,3 1 0,1-2-2,4-3-1,-1 1 0,6-1-5,-1-3 1,4 0 3,3-5-3,-1-2 0,5-1-3,-1-6 1,6-5-3,0 0 1,4-6 1,3-4 3,1-2-5,-2-5 0,6-6 0,-2-3-3,-1 0 0,-1-3 3,-3-2 6,-4-2 3,-2 1-4,-1-3 7,-8 5-1,-4-3-4,-4 2 1,-2-1 4,-4 2-10,-6 0 0,2 1-1,-5 2-10,1 2-20,-2 3-26,2 3-25,-4 2-42,4-1-147,2 5 219</inkml:trace>
  <inkml:trace contextRef="#ctx0" brushRef="#br1" timeOffset="577022.8583">4578 7290 676,'0'0'-22,"0"-11"5,4 5 0,-2-2 2,4 3-2,3-5 3,0 3 4,-1-1 3,4 0 3,0 1 0,-4 1-2,4 1 2,1 0-1,2 4 3,-2 1 0,1 3-2,4 3 3,-6 2 0,0 1 0,2 5 3,-4 3 4,-1 4 3,-3 0 2,-2 4 5,-2 1-1,-4 3 6,2 1 3,-4 6 3,0 1-7,-1-3 3,-1 0-6,2-4 0,0 1-2,2-2 1,0-3-4,-1-1-1,3-2 2,3-2 1,-1-2-3,2 0-1,0-2 1,4-2 2,3-3-4,1-1 2,4-3-1,0-2-3,2-5 0,-2 2 3,1-6-2,0 0-1,-2-1-1,-3-2 1,2 0 1,-6 1 3,-2-3 3,-2 2-2,-2 1-3,-4-1 2,-2 0-2,4 6-4,-12-3-1,3 0 0,9 3-4,-21 6 3,8 2 1,2 1-6,1 3 1,-1 1 5,3 4 5,0 4-7,1 0 2,2 2 6,3 2-10,2-2 0,2 2 1,3-1 1,0 3-1,1-2 6,0-3-7,2 1-2,-3-2 1,1-2-1,-2-1 5,-2-3 1,0 0 3,-4 0 3,-4 1-5,-7 1 4,-1 0 0,-6-2-3,-7 2-6,0 0-7,-1-2-19,-1 1-23,5-5-32,-1-1-60,1-1-136,-2-1 204</inkml:trace>
  <inkml:trace contextRef="#ctx0" brushRef="#br1" timeOffset="578328.4736">5886 7640 678,'-2'3'-44,"0"0"5,2-3 5,0 0 8,-4 8 5,4-8 7,-2 4 7,2-4 9,0 0 9,0 0 5,4 6 7,-4-6 3,0 0-5,19-3 5,-9 0 6,5 1-3,4-4-2,7-1 6,3-1-1,7-2-3,10-5-10,3 2 8,2-5-7,0 3 0,17-7-4,-14 2 1,-4 5-2,-4-2-4,-3 2 1,-2 0-2,-5 1 1,-2 3-3,-2 0 0,-5-1-3,-3 3-6,-1-1-9,-4 5-13,-2-4-17,1 4-21,-6-1-26,-4 2-30,-2 3-108,-3-1 77</inkml:trace>
  <inkml:trace contextRef="#ctx0" brushRef="#br1" timeOffset="578723.8123">6056 7940 561,'-7'2'-28,"7"-2"6,0 0 7,0 0 5,0 0 9,0 0 8,21-8 3,-13 6 3,5-2 0,0 1 3,4-1 3,2-2 0,2 2 2,3-1 0,3-1-2,1-2 2,1 2 0,5-1-5,0-1 3,2-2 6,2 1-2,-2 0-1,2 1 7,-2-3 6,0-1 2,0 1 6,-2-1-1,-1 1 5,1-3 2,-2 1 2,-7 2-16,3 1-1,-4 1-3,-3-1-2,0 2-3,-4 1-7,-3-1 5,2 2-6,-4 3 0,-1-3-6,-1 2-12,-1 0-20,-1 0-24,1 1-29,-1 1-35,-4-2-47,0 2-175,-2 0 155</inkml:trace>
  <inkml:trace contextRef="#ctx0" brushRef="#br1" timeOffset="595542.2927">9067 14083 360,'0'0'61,"0"0"-25,5-1-6,-5 1-16,0 0-3,0 0 4,2-6 7,-2 6 5,0 0 6,0 0-1,0 0-1,2-4-2,-2 4-1,0 0 1,0 0-2,0 0-2,0 0 0,0 0 0,0 0-4,0 0 0,0 0-7,0 0-4,0 0-2,0 0 3,0 0-3,-7 17 1,-1-5 0,-3 6 2,-2 2 1,-1 6-2,-8 3-1,0 5 4,-4 4 0,-10 14 1,-2-3 5,2 1-2,-4 3 2,0-3 5,-3-3 3,3 1 8,4-10-2,7-5-3,1-1 1,4-9-9,8-2 8,-1-3-6,-1 0-6,6-3 3,0-3-3,0-1-4,2 0 1,4-3 1,-1-1-1,-1 1-2,2-2-1,-1 1 11,3-3-3,2 0 4,2-4-2,0 0 0,9 6-4,1-6-3,3-4 2,5 2-5,4 0 1,1 0 2,7 1-6,2-2 4,2 3-2,1 0-3,1 0-2,4 3-1,1-2-1,-1 3-3,0 2-2,-1-2-8,-3 5 6,-1-5-1,-5 4-3,-2-3-1,-3 1-2,0-1-5,-4 1 3,-3-2-1,-2 0 5,1 0 2,-2-1 3,-4 0 1,-1-3 0,-1-3-2,-9 3-4,13-3 7,-11-1 2,0-4-5,0 1-1,-2-3 1,-2 1 2,0-5-3,-2 1 6,-1-2-1,-1 1-3,1-3 0,-1 2-1,2-2 1,-2 2 5,1 3 2,-1-1 3,2-2-1,0 3 2,-1 5-1,1-3-2,-1 3-1,3-1-4,-2 1 1,2 1-1,0 2-4,2 4 2,0 0 4,0 0-4,0 0-2,-10 15 8,8-5 1,2 1-5,-2 4 2,2 2 1,0 4 2,-2 0-1,4 0 0,-2 4-3,2 2-21,0 3-20,2-3-30,0 9-30,4-2-32,-4-5-75,3-3-171,2 1 110</inkml:trace>
  <inkml:trace contextRef="#ctx0" brushRef="#br1" timeOffset="595841.8347">9641 14886 1081,'4'-3'19,"-2"-4"-5,2 7-3,-4 0-3,7-6-1,-7 6 3,0 0 0,0 0-1,8 13 8,-8-9 3,2 6 1,-2 0 2,0 3 3,0 2-4,-2 4-2,2 0-6,0 4 3,-2 4 0,0-3 2,0 5-5,0-3-1,2 3-18,0-1-24,-2-1-25,2 0-31,0-4-48,2-2-244,-4-2 112</inkml:trace>
  <inkml:trace contextRef="#ctx0" brushRef="#br1" timeOffset="596272.719">10115 14422 994,'-11'-9'-39,"1"1"3,-1 4 7,-3-1 4,-6 1 6,4 2 16,-4 2 13,6 0 3,-3 2 1,2 2 0,-2 1-1,5 3 6,-2 2 4,4-1-2,2 3 0,1-1 2,1 2 2,6 0-1,-2 3 2,6-1-4,3 2 3,3 2 1,2 2-2,6-2-1,0 6 0,4-2-3,1 2-4,1 1 4,-2-2-10,2-2-1,-3 3 6,3 0-3,-2 0 0,0 1-5,-3-1 6,0 0-5,-2-1 1,-5-3-1,2 2-2,-4 0 7,-2-2 6,-4-4 9,1 2-2,-5-3-3,-5 1 0,-1-2-2,-6 0-4,-4-2 1,-4-1-10,-4-3-9,-1-1-8,-3-3-16,0-2-20,1-6-11,-1 2-24,0-5-23,-5-9-40,3-2-242,4-4 103</inkml:trace>
  <inkml:trace contextRef="#ctx0" brushRef="#br1" timeOffset="596462.5195">9940 14453 981,'10'-13'-49,"2"3"6,-1 0 12,-2 1 7,1 2 15,3-1 11,-3 0 6,4 3 3,-2-3 6,3 2-5,0 1 0,-1-3 0,5 2-4,-1 2-3,0-2 7,4 3-11,-1-1-5,2 2-8,2-2-21,-1 2-27,-1 0-38,-2-2-147,0 1 236</inkml:trace>
  <inkml:trace contextRef="#ctx0" brushRef="#br1" timeOffset="596810.5278">10496 14049 663,'-2'-9'-1,"-2"1"9,2 1 1,-1 3 5,-1-4 1,4 4-1,-2-1-2,0 1 2,2 4 3,0-8 1,0 8 1,0 0 6,11 0-2,-11 0 5,18 8-3,-6-1-1,2 5 6,0 3 4,6 2 3,-1 8 5,0 1 5,2 9-8,1 5 8,-6 2 3,1 3-4,-2 5-1,4 19 0,-5-3-5,-2-5-5,-4-9 0,-4 3 0,-2 0-5,-4 0-2,-2 4-1,-6 14 5,-8-1-8,-1-7-3,-4-2-7,-4 1-16,-3-8-10,-2-1-14,-1-6-21,1-6-13,0-9-16,-2-2-18,-2-1-22,-6-7-42,0 3-223,-7-10 107</inkml:trace>
  <inkml:trace contextRef="#ctx0" brushRef="#br1" timeOffset="597292.8997">8490 14004 964,'-2'-4'-45,"2"4"3,-7-6 2,7 6 7,0 0 2,-11 0 1,11 0 3,0 0 5,-14 7 9,7-1 2,-1 6 9,-1 3 2,1 8 3,-3 9 5,-1 4 4,-2 12 5,0 22-3,-1 3 3,3 3 0,-1 2-1,4 0 0,3 2-2,4-15 1,2-4-3,6 17 7,2-3-4,3-3 0,2-10-1,8 1-5,5 1 1,1-6 0,7-6-1,4-4-7,6-3-10,-1-14-13,-1-7-15,3-3-24,5-6-35,1-3-148,4-2 238</inkml:trace>
  <inkml:trace contextRef="#ctx0" brushRef="#br1" timeOffset="597764.5716">8559 15853 645,'-15'2'-16,"5"0"5,0 2 1,0-4 2,2 2 6,0 1 3,8-3 12,-12 0 0,5 0 2,7 0-1,0 0 4,0 0 1,0 0 7,0 0 2,40-3 0,-10 1-1,12-6 0,11 5 5,11-2-11,29-4 2,4 2-6,6-2 1,6 2-5,4-1-1,8-3 9,2 1-6,0-1 4,2 1-4,-1-1 3,4 2-3,-3-5 8,-2 3-10,-8 1-1,-4-3-1,-3 5 8,-8-3-14,-9 1 1,-9 1-8,-16 2-5,-16 1-10,-7 2-5,-9-2-13,-6 4-7,-4-4-24,-8 0-29,-6 5-39,-6-5-116,-4 2 229</inkml:trace>
  <inkml:trace contextRef="#ctx0" brushRef="#br1" timeOffset="598157.5707">8611 16066 654,'-4'2'-31,"2"4"2,2-6 4,2 6 1,4-2 2,-6-4 9,12 3 7,-2 3 4,3-6 5,4 0 7,4 2 5,3-2 4,5 0 7,9-2 5,6 2 1,14-3 2,5-3 2,24 2-2,2-8 1,4 3 5,6-3 1,8-1 2,2 0 1,4-3 2,1 3-1,2-2-2,1-2-3,-1 0-7,-1 0 2,-4-1-3,-6 5-4,-10-2 1,-2 1-5,-8 1-4,-9 0-8,-15-1-8,-8 7-32,-9-1-25,-3-1-30,-5-1-42,-2 2-231,-11 1 129</inkml:trace>
  <inkml:trace contextRef="#ctx0" brushRef="#br1" timeOffset="601753.5969">8021 16316 909,'0'11'-41,"0"-3"6,0-2 3,0 1 2,0 1 11,3-2-2,-3-2 0,0-4 7,0 9 7,0-5 9,0-4-2,0 8 0,0-5-4,0-3 10,4 10 12,-2-1 0,5-1 3,-1-1 2,2 3 2,1 1-5,1-1 4,1 4 0,2-3-4,1 2 1,4 0 1,-2 1-2,1-1 3,0-3-1,2 1 0,1-3 5,0-1 2,-1-1 3,3-4 6,0-2-7,6-2 0,2-4-1,1-1-6,3-7-4,3-5 5,1 1-2,0-7-4,2-2 0,11-11-5,-11 4-3,7-10 5,-5 2-4,-8 0 3,-5 8-4,-1-7-9,8-8 5,-11 4-1,-3 2-2,-1 1 2,-4 0-1,0 1 3,-3-1-4,0-2 2,-4 0-1,2 2-7,-3-7 6,-1 3 2,-1-4-7,-1 3 2,-2 1 1,1 4-1,-3-2 2,0 2-1,0 5 2,-2-2-5,0 5 4,0 7-4,2-3-4,-2 5 3,0 4 3,-2 0 0,2 2 2,0 2-3,0 4 1,0 1 3,0-1 2,0 2-5,0 1 0,-2-1-2,2 3 2,0 0 0,0 0-6,-2 3-5,2 5 10,-2-6-4,2 6 2,-9 0 2,9 0 2,-13 11 1,5-3-3,-5 5-3,1 3 4,-4 3 0,-2 0 8,-4 9-8,-3-1 2,-3 4-9,3 1 6,-2 2-1,-1-5 3,1 5-2,1 0 1,1-3-2,-1-1 0,6-1 3,0-2 4,1-6-6,2-1 0,4 0 1,1-3-3,2-2 1,0 2-3,0-4 0,2 1 3,2-3 2,1 3 3,3-3-6,2 2 2,0-5 2,2 2 2,5-1 2,1 1-3,4-3-4,4-1 9,0-1-5,6 1-1,1-6-4,3 4-2,0 0 4,4-4-1,2 0 2,-3 2-3,3 2 4,-2-4-2,1 1-2,-1 5 3,-2-4-1,-1 2 3,1 0-5,-2 0 0,-3 3 1,-2-5 1,-2 4 0,-2-1-2,2 0-2,-2-2 2,0 3 2,-2 1-1,-1-1 1,0-4-1,-4 4 1,0-4 2,1 3-3,-3-2 1,1 0 7,-3-3-4,1 4 1,1 0 6,-4-4 3,-4 0 2,10 1 3,-10-1 10,0 0-6,14-1 0,-10-7-7,0 2 1,-2-1 4,0-1 0,0-5 5,-2-1 1,0 1 0,0-6 2,-2 0-1,0-2 7,-2-4 1,0-1-3,0-1-3,-6-2 0,2-3-4,-2-2-1,0 2-2,-3-1-3,0 3-2,-2-1-2,1 2-1,-2 3-3,0-1-2,-2 6-1,2 0-21,-1 4-17,-3 2-30,0 5-32,-4-1-24,-1 3-27,-1 3-34,-6-1-356,-3 2-35</inkml:trace>
  <inkml:trace contextRef="#ctx0" brushRef="#br1" timeOffset="603980.613">11023 16651 382,'0'0'105,"0"0"-64,0 0-20,6 14-7,-8-7-5,-2 1 0,0 7-5,0 2 2,-3 0 1,1 8 2,0-4 2,-1 6 1,3-5 3,0 11 2,-1-4 8,3 7 6,0 4-1,0-4-5,0 2 1,2 0-3,2 2-3,-2 0 5,2 0-4,2-4-1,-2 1-1,3 1-4,-1-4 2,0-4-2,1 3 0,-1-5-3,2 1-1,-1 2-7,-1-7-12,0 1-20,0-2-27,-2-4-43,0 0-184,0-6 201</inkml:trace>
  <inkml:trace contextRef="#ctx0" brushRef="#br1" timeOffset="604244.745">11288 17291 806,'4'-5'18,"-4"5"1,0 0-4,4-2 1,-4 2-4,0 0-4,0 0 1,0 0-1,0 0 4,0 0 10,-2 15 3,-2-8 2,2 7-2,-5-1-4,5 6-1,-2-2 8,-2 8-3,2-4 1,0 2-10,-2 2-3,4 3 4,-2-7-5,2 6-16,0 0-17,0-6-27,0 0-38,0-2-76,0-4-137,0-2 183</inkml:trace>
  <inkml:trace contextRef="#ctx0" brushRef="#br1" timeOffset="604676.8953">11624 16706 783,'0'-11'-24,"-2"2"10,2-3 5,-2 3 9,2 1 1,0-1-1,2 1 2,0 4 2,3-5 3,-1 6 0,4-4 1,0 7 2,2 0-3,2 0-1,0 6 2,5-2 2,3 7-4,-4 2 3,2 5-2,-2 0 3,1 9-1,-4 2 6,-3 3-7,-1 2 2,-5 2 3,-6 5-2,-2-5 4,-3 4 0,-3 6 2,0-5 4,-4-4 8,0 3-8,-1-6 6,2-4-2,1 1 8,1-8-3,3-2-1,-1-2-6,2-2-5,1 0 8,2-4 0,2 3 7,0-9 12,6 6-4,4-7-3,3 2-4,6-1-1,4-7-3,5 2-4,6-4-5,10 1-8,0-5-14,9-6-24,2 3-20,-2-3-22,-3-3-27,-1 2-34,-5-6-69,-6-2-149,-8 0 140</inkml:trace>
  <inkml:trace contextRef="#ctx0" brushRef="#br1" timeOffset="604960.13">12001 16335 989,'-13'-8'-2,"5"1"-1,2 1 1,0 0-2,0 4-1,6 2-3,0 0 3,0 0 8,0 0 4,8 23 3,4-7 2,3 10-3,4 3 7,4 9 0,3 4-2,5 13-1,3 0-3,-2 8-1,-2 4 2,-3-4 3,-3 3 0,-10-9-2,-2-9 8,-2 7-5,-6-1 2,-6 1 1,-5 2-6,-8 17-4,-6 3-13,-11-7-10,-8 4-18,-9-7-15,-1-2-12,-5-4-16,-5-6-22,1-6-203,0-7 181</inkml:trace>
  <inkml:trace contextRef="#ctx0" brushRef="#br1" timeOffset="605330.3041">10613 16281 810,'-2'-1'-21,"2"1"-3,0 0 5,-22 10 5,5 2 14,-1 8 9,-6 6 12,-2 13 0,-7 19 4,1 3 3,4 8-2,1 4 9,3 6 2,6 9 3,2-4-5,8 5-1,4-5 4,6 4-7,10-4 7,8-2-5,12-6 2,10 0-5,9-7 7,8-1-3,7-7-5,1-6 3,4-5-12,-2-4-3,1-4-8,-5-8-13,1-4-18,-15-5-28,-9-6-24,-5-4-35,-6-5-66,-6 0-163,-4-9 148</inkml:trace>
  <inkml:trace contextRef="#ctx0" brushRef="#br1" timeOffset="606900.5761">10568 18360 825,'-4'6'-60,"2"-2"6,2-4 5,-4 7 11,4-7 10,-4 6 11,4-4 13,0-2 17,0 7 2,0-7 5,0 6 6,4-4 3,-4-2 5,6 6-3,-2-4 7,0 3-2,2-5 12,1 4-9,-7-4 6,15 0 3,-7 0 0,3-4 0,3-3 0,4-1-6,0-5-11,8-2 1,-1-6-5,7-4-1,2-4-3,-2-3-4,13-10 8,-6-6-7,-3 10-2,-10 0-9,1-2 26,-3-2-5,12-7-8,-13 1 3,-4 12-4,-2-4-2,-5 6 0,2 5-3,-4-5-8,-4 7 1,0 0 3,-2 6-1,1 0-4,-3 1 1,1-1-1,-1 5-1,0-3 2,-2 6-3,0 0 2,0 3 0,2-1-5,-2-1 0,2 3 2,-2 1-2,0-3-3,0 3 0,2 0 4,-2 3-4,0-1-3,0 6 2,0-10-6,0 10 3,0-5 4,0 5-7,0 0 3,0 0 4,-8 19-5,1-6 3,0 2 4,-3 8-5,-4 2 2,-2 3 2,2 5 1,-7 1 2,-1-3-2,2 1 3,-4-3 1,1-3-3,-1 1 3,1 0-2,2-4-1,-3-3 6,3 0-3,1-5 4,2-2-3,4 1-6,1-5 4,0 2 3,3-3-4,-1-2 5,3 0-3,3-5-5,1-1 5,4 0-4,0 0 0,0 0-15,0 0 12,25-13 1,-8 11-1,3-4 1,0 1-1,2 3-7,5-2 4,1 2 1,4 2-3,-1 0 1,1 6 3,2-6 4,0 6-1,-3-5-4,3 7 5,-4-2-1,-1-4-3,1 3 6,-4 1-4,1 0 1,-3-4 2,-6 4-5,0-5 2,-2 5 7,1-6 3,-6 2 13,0 2 0,-3-4 0,-8 0-4,12-6-1,-10 4-1,-2 2-5,0-11 1,-2 5-1,-2-2-2,-2 1 2,-2-1-8,-1-5 5,1 0 1,-3 1-1,0 1 1,-1-8 1,0 4-2,-2-5-8,2 7 6,-1-2-1,4-3 1,-1 5-2,1 2-1,3-2-2,-2 1 4,0-1-3,0 5 0,4-4-2,-2 3 3,2 2-3,-2 1 3,2-2-2,2 2 4,-3-1-5,3 5 3,0-4 1,-3 0-4,3 1 0,2 5 0,-2-8 3,2 8 0,-6-6-2,6 5-1,0 1 1,0 0 1,-4-8 2,4 8 1,-2-6-5,2 6 5,-3-6 0,3 6-6,-4-3 7,4 3 4,0 0-2,0-6-2,0 6 5,0 0-7,-2-6 2,2 6-6,0 0 4,0 0 1,0 0-2,0-7-2,0 7 3,0 0-2,0 0 1,0 0-2,0 0 2,0 0-1,-4-4-2,4 4 0,0 0 0,0 0 1,0 0-1,0 0 1,0 0-1,0 0 0,0 0 2,0 0-2,0 0 1,0 0-6,0 0 3,0 0 0,0 0 1,0 0-1,0 0 1,0 0 2,0 0-2,0 0 0,0 0 1,0 0-4,0 0 2,0 0 2,0 0-4,0 0 4,0 0-2,0 0 3,0 0-7,0 0 2,0 0 3,0 0 0,0 0-3,0 0 4,0 0 4,0 0-8,0 0-1,0 0 3,0 0 2,0 0-4,0 0 0,0 0-2,0 0 0,0 0-2,0 0 0,0 0 0,0 0-4,0 0 0,0 0-3,0 0-3,0 0-4,0 0-1,0 0 0,0 0-2,0 0-7,0 0-4,0 0 1,0 0-3,0 0-6,0 0 2,0 0 7,0 0-2,0 0 3,0 0 5,0 0-3,0 0 3,0 0 1,0 0-2,0 0 0,0 0 0,0 0 1,0 0-5,0 0-3,0 0 0,0 0-8,0 0-6,0 0-6,0 0-7,0 0-11,0 0-13,0 0-11,0 0-137,0 0 80</inkml:trace>
  <inkml:trace contextRef="#ctx0" brushRef="#br1" timeOffset="608549.8422">933 9494 668,'0'0'21,"0"-8"-2,0 8-1,0 0-11,0 0 4,0 0-4,0 0-3,0 0 3,0 24-1,0-13 0,0 4 2,0 4 4,2 2 0,3 6 0,-3 1 3,4 6 0,0 1 4,0 3-4,2 0 4,6 10 10,-2 3-2,-1 3-2,6 16-2,-2-1-2,-3-12 5,-1-8-5,0 3-3,-1-3 1,3 1 0,-2-3-2,-1-1-7,3-2-8,-5-8-14,2-2-18,2-3-21,-2-4-28,-2-5-44,0-5-171,2-1 189</inkml:trace>
  <inkml:trace contextRef="#ctx0" brushRef="#br1" timeOffset="608787.6441">1354 10468 880,'4'-8'12,"-2"4"0,0 1-5,0-1 1,-2 4-3,5-6-2,-5 6 6,0 0 1,0 0 9,3 13 11,-3-3-7,0 1-5,-3 6 2,0 0-6,1 7-1,-2-2 2,2 7-1,-2-3-1,-2 5-3,2 3-10,-1 0-12,1 1-24,0-6-29,0-1-36,-1-3-69,1-4-86,2-4 225</inkml:trace>
  <inkml:trace contextRef="#ctx0" brushRef="#br1" timeOffset="609158.215">1411 9751 664,'0'-15'-17,"0"2"7,3 1 1,-1 3 6,0-1-3,2 1 3,0 1-3,3 1 5,1 1 1,-2 2 0,5 0-1,-2 3 1,1 2 3,0 3 1,1 6 0,2 1-1,-1 6 3,1 6-2,0 4 4,-4 5-1,-1 4 0,-2 12 1,-2-4 4,-2 1 1,-2 3 0,-2 3 4,0 1 7,0-7-7,-2-2 0,0-4 6,2-2-8,0-5 3,0-4-7,2-1 3,2 0 12,4-4-2,0-4-1,6-2 2,6-2-4,3-5-4,9-5 0,4-2-6,10-7-9,9-4-17,2-5-22,19-10-16,-3-4-38,-2-7-90,-8-3-39,-3 1 75</inkml:trace>
  <inkml:trace contextRef="#ctx0" brushRef="#br1" timeOffset="609437.5808">2019 9331 638,'-15'-31'32,"5"4"2,0 6-8,4 2-1,2 4 0,0 2-7,4 0-1,2 3 1,0 2-7,6 2-1,2 5 2,4 5-1,3 7 6,6 10 0,7 13 2,10 23-2,-2 10 0,0 7 3,-2 8 0,-2 8-2,-7 11 1,1 3 0,-7 3-5,-6-2 0,-4-3 4,-5-2-15,-4-5-7,-6-5-6,-4-7-19,-9-3-17,-5-3-36,-6-11-45,-3-1-149,-9-12 205</inkml:trace>
  <inkml:trace contextRef="#ctx0" brushRef="#br1" timeOffset="609757.7008">637 9589 740,'-2'-15'-22,"-3"4"-1,3 1 1,0 8 0,2 2 3,0 0 4,-13 29-1,5-8 9,1 6 6,-1 7 3,2 8 5,2 11 4,-3 25 5,2 10 7,3 1-3,4 5 5,6 1-4,2 2 2,9-2-4,0-1 1,8-3-2,3-3-2,2-4-3,3-1 2,4-5 4,-3-1-6,4-5 1,-2-3-2,3-6-10,-1-4-14,-2-6-28,-5-13-36,-3-8-82,-6-5-52,-1-6 71</inkml:trace>
  <inkml:trace contextRef="#ctx0" brushRef="#br1" timeOffset="611233.5196">1075 11548 611,'-4'6'3,"2"-3"-1,-2 1-2,4-4 0,-3 10 0,3-5 0,-2 1 0,2 0 0,0-1 5,2 3 4,1 0-2,-1 0 5,2-3 0,0 3-1,0-2 4,2-1 6,3-1 2,-1 0 2,1-2 2,-1-2 6,-8 0-6,23-6 0,-9-3-3,0-5 1,0-5 5,2-6-5,-2-2-2,1-3 0,-2-4 2,2-8-6,-5 0-3,0-4-3,0-1-2,-4-1-2,-4 3-2,-2 0 5,0 2-2,-4-1-4,0 4 5,-2 0 1,-2 6-5,0 1-2,0 6-2,0 5 3,1 1 0,-2 6-4,3 1-4,-2 7 2,-1 1 9,1 4-10,2 2-1,6 0 0,-12 8 2,8 1-2,0 1 0,2 5 3,0 0 0,0 3-2,0 0 0,-2 3 1,2 0 0,0 0 2,-2 2-2,1 0 1,-1 2 2,-3-3-3,1 1 0,2-2 4,-2 0 1,-3-2-4,3 0 4,0-2 0,-3-1-3,0-1-1,1 0-1,0-1 6,-1-1 3,-2-1-5,1-1-1,2-2-2,-1 1 6,3-3-3,-1 1-2,1-1 2,-1-1-6,3 0 7,2-2 1,2-4 0,-2 4-3,2-4-1,0 0 2,26-6-1,-9 0-1,1 1-3,6-3 0,1 0 0,1-1 1,-1-1-2,2 1 1,1-1 1,1 3 4,-1-3-4,-2 2-2,1 1-1,-4 1 0,2 0 2,-5 3-2,-1-1-1,0 2 0,-2 0 0,-5 0 1,4 0 8,-6 0-12,2 1 4,-3 1 1,2-3 2,-3 3-2,1-2 5,-3 1 1,-6 1 19,12-2 2,-7 0-4,-5 2 1,0-6-2,0 6-1,0 0 8,-9-15-3,3 9 0,0-3 0,-3-1 1,-1 0-5,1-1-2,-2 0-2,1-1-1,0 1-2,-4-1 2,4-1-3,0 4-1,-1-3 3,1 3-8,-1-1 7,2 2 1,1-1-4,0 3-1,2-1-2,-2 1 1,2 0 1,0 0-6,2 3 3,-2-3-1,1 2-4,1 0 3,2 0-3,2 4 1,-6-5 0,6 5-2,-7-6 5,7 6-7,-4-4 8,4 4-7,0 0 0,-7-3-1,7 3 2,-2-4 6,2 4-6,0 0-2,-4-4 0,4 4 3,0 0-1,0 0-1,-6-4 1,6 4-2,0 0-1,0 0-2,0 0 3,0 0 0,0 0 2,0 0 1,0 0-4,0 0 0,-2-6 1,2 6 2,0 0-7,0 0 5,0 0 2,0 0 0,0 0 0,0 0 2,0 0-5,0 0 4,0 0 3,0 0-7,0 0 1,0 0 2,-2-4-2,2 4 1,0 0-1,0 0 3,0 0-2,0 0 1,0 0-2,0 0 4,0 0-1,0 0 0,0 0-2,0 0 4,0 0-1,0 0 1,0 0-3,0 0 3,0 0-5,0 0 0,0 0 5,0 0-4,0 0-1,0 0 1,0 0 3,0 0-1,0 0 0,0 0-2,0 0-2,0 0 4,0 0-2,0 0 0,0 0-1,0 0 1,0 0-2,0 0 5,0 0-2,0 0 0,0 0 0,0 0-2,0 0 2,0 0-4,0 0 2,0 0-2,0 0 1,0 0 0,0 0 2,0 0-2,0 0 3,0 0-2,0 0-3,0 0 0,0 0 1,0 0 2,0 0 0,0 0 2,0 0 2,0 0-5,0 0 5,0 0-3,0 0 2,0 0-1,0 0 1,0 0 0,0 0 5,0 0-3,0 0-2,0 0 1,0 0 1,0 0-1,0 0 0,0 0 2,0 0-4,0 0 4,0 0-4,0 0 0,0 0 2,0 0-1,0 0 2,0 0-4,0 0-2,0 0-6,0 0-10,0 0-17,0 0-22,0 0-24,0 0-27,0 0-37,0 0-282,-2-3 63</inkml:trace>
  <inkml:trace contextRef="#ctx0" brushRef="#br1" timeOffset="612596.544">2667 11803 1081,'0'-17'-76,"-2"4"9,2 0 6,0 3 5,-3 2 8,3 1 3,0-1 6,0 2 2,0 6 5,0-7 15,0 7 16,0 0 8,0 0 8,11 13 2,-5-4 4,2 5 4,2 5 1,0 2 6,-2 1-1,7 9-1,-2-1 2,4 3 2,1 5 2,4 0 1,-1 0-4,0-1-5,-2-1 3,3 0-4,-2 0-2,-2-5-2,-2-3-7,1 1 2,-2-3-2,-2-3 3,-1-2-5,0-2-3,-2-1 1,-2-3 0,0-4-7,-1 3 3,2-3-15,-3-4-11,0 3-21,1-2-32,-5-3-61,2-1-200,-2-4 152</inkml:trace>
  <inkml:trace contextRef="#ctx0" brushRef="#br1" timeOffset="612874.1133">3439 12142 1015,'7'-2'32,"-3"-2"-2,2 3-5,-6 1-4,8-4-7,-8 4 1,7-2-5,-7 2-3,6-2-1,-6 2-2,0 0 3,6 8 6,-4-1 3,3 5 6,-3 3 8,0 2-11,1 2-7,-1 2 2,0 4-4,0 2 6,2 1 3,0 1-12,-2 1 5,-2 1-4,4-1-3,-2 2-18,2-1-17,-2-2-19,1-3-20,2-1-24,-3-6-30,-2-4-222,2-3 142</inkml:trace>
  <inkml:trace contextRef="#ctx0" brushRef="#br1" timeOffset="613155.422">3509 11468 986,'-6'-32'-6,"0"5"3,-1 6-4,2 5 1,1 1 1,0 6 1,2-1 0,0 1-2,0 1 3,-2 2-3,4 1 2,0 5 18,0 0 5,0 0 17,12 13 0,-3 2-6,2 6 6,1 8-1,5 3 2,2 8 3,2 2-11,9 13 3,0 5-3,-3 1 0,3 0-2,0-3-8,-1 2 3,-6-11-4,-2-5-9,1-3-19,-2 1-14,0-2-26,-1-3-26,-7-5-31,1-1-49,-2-8-187,-5-4 144</inkml:trace>
  <inkml:trace contextRef="#ctx0" brushRef="#br1" timeOffset="613427.6897">3737 11283 983,'-6'-30'-5,"2"3"1,2 6 1,0 4-5,0 4-10,4 3-1,-2 0 1,4 3 1,0 1 1,2 4 6,1 2 8,-7 0 1,25 8 11,-8 5-3,3 4 4,2 8-7,6 9 9,8 18-1,-3 3-3,2 2 1,-3 2 1,0 4 0,-8 4 1,0 0-2,-3-1 0,-9-7-3,-2-5-10,-4-1-4,-6 2-9,-2-2-13,-7-1-10,-4 1-16,-8 10-24,-9-4-25,0-17-123,-1-6 77</inkml:trace>
  <inkml:trace contextRef="#ctx0" brushRef="#br1" timeOffset="613787.7168">2552 11148 683,'-21'-18'7,"2"7"-2,4 6 1,3 1-6,1 5-5,-2 5 1,3 6 3,-1 9-3,-2 9 4,0 14 3,3 11 7,0 25 0,8 9 2,2 9 3,2 3 4,6 3-3,4 3 4,4 4 1,0 1 2,5 3 4,3-7 2,4-1-8,-1-4 4,3-4 1,2-6-6,1-5 1,5-9-6,2-6 4,5-6 2,1-8-4,1-6-5,3-7-15,-1-6-15,-5-11-13,-1-8-19,-3-4-26,-2-6-51,1-5-140,-7-3 214</inkml:trace>
  <inkml:trace contextRef="#ctx0" brushRef="#br1" timeOffset="614804.1578">3236 13354 776,'-4'5'-7,"-2"-3"3,4 2-7,-1 2 2,1-1 1,2-5 0,2 10-2,1-2 5,1-2 0,0-1 2,2 1 9,0 2 4,1-1 2,-1-1 2,2-1 13,1 1 2,0 0 15,-1-2 3,0 0 10,0-4 3,4 0-6,-4-4-6,2-4-1,-1-3 3,-1-4 2,1-6-3,-1-6-4,-3-10-2,1-2-6,-2-5-8,-2-10 6,-2-3-11,0-4-1,-2-21 0,-2 3-6,0 12-5,0 8-1,-1 6-1,1 3 3,0 10-5,2 4-1,-3 7 7,3 0-10,0 7-8,0 1-1,0 6-4,0 3 0,-3 5 5,1 5 1,4 2-7,0 0 6,-16 11 0,10 0 0,-2 6 0,2 3 5,2 3 0,-2 1-4,2 3 6,-3 1 3,5 1-3,-2-1-5,0 3 3,-1-2 5,-1-1-1,4-1-3,-5-2 0,3-1 3,0 1-4,0-4 2,0-2-2,-2 0 0,1-2 1,0 0-2,-1-1 2,0 1 0,2-2 0,-2 1 0,-3-1 0,3-2 4,-3-2-4,3 3-3,0-4 4,-3 1 0,5-4-1,0 1 0,0 0 1,-1-3-1,3 1-3,0-2-4,2-4 4,0 0-2,9 3 5,-9-3-4,23-9 6,-7 0-10,8-1 1,2-1 2,3-2 1,3-3-1,0 1 4,3 0-3,-1-1 1,0 1-3,-2 0 5,-1 1 0,1 1-6,-6 4-2,-3-1 4,-2 0 4,-4 5-4,1-3 2,-4 3 1,-2 1 2,-1-2 0,0 4-2,-3-2 1,-3 2-1,-5 2 6,0 0 3,0 0-4,0 0 1,0 0 8,0 0-3,-24-5 1,13 3-1,-1-2 10,-6 0 4,2 0-3,-5-3-2,-2-3 2,2 0 5,-5-1-4,3 0 0,-5-4-2,3-3-1,-2 1-3,1 0-19,1-2 3,1 2-2,0 0-1,4 1 1,1 1-1,2 2 1,-2-1 1,6 3 0,0 2-3,1-1 0,1 3-2,2-3-1,1 5 0,0-1-7,1 0 3,1 0 1,2 3 1,-2-1 0,1-1-1,1 2 2,-1-1 5,5 4-4,-6-5 5,6 5-1,-2-6 3,2 6-2,-2-6 4,2 6-1,0 0 3,4-6 0,-4 6 0,0 0-3,0-6-1,0 6 3,0 0-1,0 0-4,4-5 2,-4 5 4,0 0-6,0 0 1,0 0 0,0-6-1,0 6-3,0 0-7,2-4-6,-2 4-31,0 0-12,0 0-18,0 0-14,0 0-19,0 0-35,0 0-83,0 0-139,0 14 119</inkml:trace>
  <inkml:trace contextRef="#ctx0" brushRef="#br1" timeOffset="615424.2715">3289 13689 981,'12'0'-1,"-12"0"11,14-2-2,-14 2-4,8-2-1,-8 2-1,10 0-3,-10 0 6,11 6-2,-3 0-2,-1 3 6,1 4 8,3 7 5,-1 8 1,3 5 1,2 8-1,-1 7 0,8 19 0,-1-1 6,-2 3-6,2 1-2,1-1-5,-4-2 2,3 0-1,1-5-4,-6-6-1,0-11 5,2 1-5,-1-4-3,1-4-11,-4-5-12,4-1-10,-2-9-16,1-5-14,2-2-22,-2-8-33,0-5-228,0-6 147</inkml:trace>
  <inkml:trace contextRef="#ctx0" brushRef="#br1" timeOffset="615782.8542">3975 13950 957,'-11'-34'-2,"0"5"6,3 6 6,-2 5 3,0 0-4,2 6-2,0 1-1,-2 2-3,1 1 0,-2 2 5,-1 4-4,-1 4 0,3 2-2,-2 4 1,2 7 7,0 8-2,4 3 1,-1 11 2,4 3 1,3 4-2,3-1 3,2 9-5,3-1 11,4 1-15,3-3 8,2-3-3,4-2 0,-1-4-3,2-4 3,2-3 3,-3-9 5,0-3-3,-2-8 12,3-1 4,-4-6-1,-1-6 4,0-4-8,0-6 2,1-3 1,-2-4-4,-4-4 1,0-4-3,-6-3 6,-4-3-3,0-2 3,-2-1-5,-4-2 0,-2-2-2,-3 2-4,-2 1 4,-1 3-7,-6 4-3,4-1-7,-5 4-23,2 6-19,0 2-29,1 4-26,-2 1-29,1-1-33,2 4-258,5-1 77</inkml:trace>
  <inkml:trace contextRef="#ctx0" brushRef="#br1" timeOffset="616210.5469">4237 13649 1118,'0'-6'-36,"0"0"3,0 6 4,-5-9-5,1 3 4,2 3 2,-4-3 3,2 2 6,-2 0 7,-3 0 7,3 3 0,6 1 0,-15 0 3,9 3-1,-1 5 5,1 3 7,2 3-7,0 5 2,2 2 2,-1 7 4,3 3 3,5 9 1,-3 1 1,4 9-1,2 2-3,5 1 1,8 14 3,6-7-1,-3 1-1,10-7 0,-5-10 1,1-12-1,2-2-1,1-3-1,3-4 6,-1-8-5,-1-3 2,-5-7 1,3-1-3,-2-5-1,-4-5 6,2-4 2,0-7-5,-3-8 3,1-5 3,-7-9-8,-2-4 2,-4-3-4,-5 1 1,-6 0-3,-4 6-1,-2-4-1,-5 6-1,-5-2-2,-6 0 2,-2 4-5,-4 5 2,-4 1-2,3 8 4,-3 2-14,-2 4-3,3 3-18,1 3-14,5 3-18,4 0-20,-2 3-29,3-1-217,2 0 155</inkml:trace>
  <inkml:trace contextRef="#ctx0" brushRef="#br1" timeOffset="616647.8394">4874 13416 1005,'4'-3'29,"1"-1"-11,-1 0-17,0 0-18,-4 4-6,2-7-3,-2 7 3,0-6-1,0 6 5,0 0 6,-10-2 0,10 2 1,0 0 2,-13 8 2,11-1 4,-2 5 3,2 1 0,0 6 4,2 2 7,0 6 0,2 3 0,0 6 3,4 6-4,2 8 0,3 1 2,-1 3-2,12 15 3,-2-5-2,2-13 0,-1-7 6,5-3 0,2-7 0,1-4 3,3-3 0,-2-10-3,-2-4 2,0-5-3,0-4 4,-1-8-4,1-4 1,1-5 3,-1-8 1,-4-6-2,-2-5 0,0-5 7,-5-2-3,-3-1 2,-5 0-2,-2 0-4,-7-1 6,-2 0-5,-8 1-5,-2-2-1,-7 2 2,-5 2-5,-4 3-4,-7 5 3,-3 5-6,-4 4-2,-5 6-1,5 8 2,0 1-4,1 4 4,5 2-16,5 3-16,-1 3-20,6 0-19,3 2-23,6 1-24,2-1-39,7-3-164,2-1 166</inkml:trace>
  <inkml:trace contextRef="#ctx0" brushRef="#br1" timeOffset="617093.6778">5492 13211 942,'4'-6'18,"1"-2"-13,-3 3-15,0-1-7,-2 0 1,2 1-1,-2 5 2,0 0 1,-6-8 2,6 8 7,0 0 6,-13 13 2,5 1 2,4 3 9,-3 6-5,0 4 4,5 5 0,-2 6 3,4 4 1,0 1 3,2 9-1,2-1-3,3 7 4,4-5-3,1 15 1,3-10-1,0-13 4,4 1 4,0-6-3,4-4 8,0-1-11,1-13 0,2-1 4,1-3-2,-2-7-2,0-7 2,-1-2-4,-3-2 1,7-6 4,-5-5-5,2-4 1,-1-7 4,-3-1-4,-2-3 7,-2-5-4,-5-3 0,-4 0 2,-3-2-2,-5-3-1,-5 2-3,-1-3-4,-8-5 1,-3 2-3,-5 1 10,-12-12-10,3 13-3,3 6-4,-4 5 1,-2 2-2,3 4 2,1 5-7,0 2-7,1 4-12,4 4-13,2 3-15,3 0-20,4 4-26,0 2-37,2 0-61,1 0-171,3 0 124</inkml:trace>
  <inkml:trace contextRef="#ctx0" brushRef="#br1" timeOffset="618190.9735">6536 13676 940,'0'0'-48,"0"0"3,4 1 2,-4-1 4,0 0 5,0 0 4,0 0 12,0 0 5,0 0 6,9 2 6,-9-2-1,0 0 4,0 0 0,0 0 2,0 0 9,0 0 5,0 0 8,0 0 6,6 3 7,-6-3 0,0 0 7,0 0-2,0 0 3,0 0-4,0 0-5,0 0-6,0 0 3,2 3-12,-2-3-3,-2 8-4,0 0-1,0 3-3,-2 4-1,2 4 3,-3 4 3,1 4 5,-3 3 1,3 2 4,-2 5-4,-1-3 5,3 2 7,-2 0 0,0-1-5,2-5-1,-1-3-6,0-1-2,1-1 1,2-5 1,0-1-3,-2-2-1,2-2-5,0-4 5,0 3-4,2-5 0,-2 1-1,0-1 1,2 0 0,-2-3-1,0 0-10,2 2-12,-2-3-37,-1 0-48,1-4-42,2-1-78,0 0-216,-13-1 63</inkml:trace>
  <inkml:trace contextRef="#ctx0" brushRef="#br1" timeOffset="618590.5559">6444 13350 1071,'-4'-13'-80,"0"1"8,2 3 8,0-1 16,0-1 6,0 3 17,0-1 10,0 1 10,2 0 11,-2 3 1,2-1 2,-3 0-3,3 6 0,3-8 1,-3 8 10,4-3-4,-4 3 6,0 0 2,16 7 7,-7 1 4,2 1 7,-3 3 3,4 1-1,0 4 2,2 4 1,1 4 2,2 2 1,0 3 5,-1 1-7,2-1-8,-1 1 1,2-1-4,-2 3-2,-3-1-1,4 0 1,-4-1-7,1-1 5,0 1-2,0-5-3,-5 3-8,1-8 4,0-2-1,-3 0-8,-2-4 4,0-1 0,1-1-7,-3-3-13,1-1-20,-1-3-38,-2 0-49,-2-6-54,0 0-293,0 0 33</inkml:trace>
  <inkml:trace contextRef="#ctx0" brushRef="#br1" timeOffset="618915.0089">6733 12754 1236,'-2'-21'-42,"-1"2"4,1 3 13,0 3-13,0 4 5,2 1 5,4 4-3,1 0 8,-5 4 5,0 0 9,27 12 7,-12-1 3,1 4 4,6 8 7,5 6 3,1 5 4,10 18-6,-4 5 9,-1 5 3,-3 7-5,-2 2-4,-3 3 8,-7 2-10,-2 4 1,-8 0 4,-3 6-7,-5 3 9,-5 3-5,-9 1 1,-1-1-2,-6-3 4,-7-1-10,-1-8 1,-7-4-4,0-7-17,-5-6-7,-1-5-17,-3-8-17,-3-6-30,-11-8-50,-7-5-196,-5-7 156</inkml:trace>
  <inkml:trace contextRef="#ctx0" brushRef="#br1" timeOffset="619591.6554">3307 13287 821,'-8'0'-59,"2"-2"3,6 2 7,-12 2 4,7 2 9,-1 0 10,-1 1 12,-1 7 10,-1-1 6,-1 3 2,0 4 6,-4 6 7,-2 4 7,-1 8 5,-2 6 0,0 6 10,-1 20 5,2 10-4,2 7 4,4 4 1,6 6 2,2 6 1,4 0-7,6 4-2,4-4 1,8 0-5,0 1 2,10-6-7,6 1 4,6-5 0,6-3-4,4-2-1,4-8-2,1-5-4,4-3-3,1-10 1,1-6-1,-2-8-4,1-3 2,-7-9-4,-7-9 2,-8-7-4,-6-3 3,-1-3-1,-5-5 4,-3 1 5,-1-2 3,-4-5 7,0 4 1,-6-6 1,1 0 3,0 0-5,-5-4-1,1 4-5,-1-2 1,-2 0-3,-6 2-7,11-3 0,-6 1-3,-5 2-4,8-2-11,-8 2-10,6-4-10,-6 4-7,8-2-11,-8 2 4,0 0-20,7-3-16,-7 3-15,0 0-18,9 0-17,-9 0-27,0 0-270,0 0 73</inkml:trace>
  <inkml:trace contextRef="#ctx0" brushRef="#br1" timeOffset="621923.6723">3325 16666 1001,'2'6'-81,"2"0"15,-2 2 18,2-1 12,1 3 10,1-1 3,0 5 8,3-7 14,-1 8 4,1-1 1,1-1 6,4 0 3,-2 5 6,2-1 4,4-2-2,-2 4 3,3-4 2,3-1 1,-4 1-6,6-2 1,-3-1-1,5 1 0,-4-5 3,4-1 4,0-1-1,1-4 0,-1-4 3,3-4-8,-1 0 7,4-1-7,2-8 3,-3-3-4,-1-3-3,4-1-1,-3-11 0,-1 3 0,8-18-3,2 0-5,-3-7 6,-4 2-5,1-2 6,-4-2-9,-2-3-3,-1 0 5,-4-5-6,0 2 6,-1-6-7,-6 1-3,1-1 5,-4 8-11,-4 8 3,1 1 3,-2-1-4,1 3 0,-2-3-1,1 6 15,0-1-13,0 1-3,1 1 7,0 6 11,-5 2-3,2 1 4,1 3 1,-1-1-5,-2 5-1,-2 4 1,2-5-4,-2 6 2,3 1-1,-3 3 3,-2-1 3,2 7-3,-2-2 4,3 2 3,-3 4-8,0-1-3,0 1 1,0 1-4,0 3-3,0 1-4,0-2 4,0 8 4,-7-2-6,7 2 1,0 0 5,-15 16-3,9-5-2,-3 0 7,1 3-3,-5 7-4,2-2 3,-3 6 0,-2 5 5,0-2-9,-1 3 8,-4 7-4,0-1 2,-1 2 0,2 1-2,-2 2 1,1-3 0,-3-2-3,2 3 0,-2-3 6,1-1 0,-1 2-2,6-11 4,-2 1-3,1-5-3,0 2 0,4-8 4,3 0-6,2-2 8,-2-1-4,4-4 9,0 1 4,-1-4 3,3-1-3,0 0-1,1-5-4,5-1-3,0 0 3,0 0-5,15-15-6,0 6 3,7-3-2,9-1-3,11-4-10,2 2-4,3 2 3,4-1-6,0 4 4,-6 5-1,-1-1 4,-1 4 3,-6 2 4,-1 0-6,2 6 4,-2 1-1,-4-2-1,-5 4-2,1-2 4,-5 3 0,1 1 2,-4-5 0,-2 2-1,-4-1 0,2 1 3,-4-2-3,1 1 5,-3-1 3,-4-2-4,6 0 11,-6 1 11,0-3 14,0 4 7,-2-6-2,-4 0-2,0 0-3,0 0-5,6-8-2,-6 8 5,-6-13-6,2 5 1,-2-5-3,0 0 3,-5-8-5,0 2 3,-3-4-3,-1-2 0,-7 2-4,2-7-2,0 2 2,-7-3-2,1-4-1,-4 1-3,4 0 2,-2 0-6,3-1-1,-3 1 1,0 4 0,9 5-4,-4 0-10,4 4-13,3 4-27,0 4-24,2-4-25,-1 7-23,2 2-14,-2 1-19,1 3-39,-2 2-208,2-2 89</inkml:trace>
  <inkml:trace contextRef="#ctx0" brushRef="#br1" timeOffset="646289.4872">6973 5926 61,'0'0'18,"0"0"-1,-4-4-2,4 4 8,0 0 2,-4-4-2,4 4 1,0 0 0,-4-3-1,4 3-2,0 0 0,0 0-4,0 0-3,0 0 0,0 0-2,0 0 0,0 0 1,0 0 4,0 0 1,0 0-3,0 0-1,0 0 1,0 0 2,10 15-2,-8-11 1,4 0 0,-4 1 3,0 3-1,0 0 0,0 3 0,0 0-4,-2 7 3,0 3-1,0 0-3,0 7 3,-2 2-5,0 5 0,2 5 4,0 4-1,-2-1-1,4 3 2,2 6-4,2-1 4,2 0 3,1 1-3,2-1-2,1 0 3,7 15-5,-1-11-1,-4-7-2,1-1 5,0 1-6,0 0 0,-1-3 4,4 4-4,-6 3-1,0-1 2,2 22 0,-4 3-2,-2 2 0,1 0 3,-3 0-3,-6-7 1,4 11 4,-4-14-7,0-5 2,2-4 0,1 2-1,-3-4-1,2-1 4,2-5-5,-2-5 2,3-4-3,-3-2-2,2 0 10,2-4-10,-2-2 7,2-1-3,2-5 0,0-3-4,-2 1 3,0-1-3,3-2 5,-3-2-5,3-2 4,-3-1-2,0-2-3,1 0 3,-1-3-1,0 2-2,0-3 1,-2 1 2,4-1-2,-4-3 3,0 0 0,0 1-3,-2-1-2,2-1 0,0 0 3,0 0-2,1-1 3,-1 1-1,1-1-2,1 1 4,0-1-4,0 1 3,3 0-4,3 1 1,2-1 2,2 3 1,8 1-2,-1-3 4,7-1-2,4 1 0,3-3 5,1 0-7,5-1-3,5-1 10,6 0-3,-1-4-2,8-2-5,7 0 8,23-2-7,4-3 3,6-3-1,8-3 3,0-2 0,10-4-5,2-2 5,1-2-4,1 0 2,2-4-2,8 1-1,-3-1 2,1 1 0,0-1-2,-4 0 3,2 3 1,-1-1-1,-7 2 0,-2 2-1,-9 0 2,-6 4-2,-7 0-3,-8 1 3,-8 3 4,-14 2-6,-11 3 4,-3-2 2,-1 1 0,-9 1-3,-1 1 0,-2-1-3,-3 0 2,-1 1 0,-7 1 1,1-2 0,-6 3-1,4-1 0,-4-1 2,-1-1-2,1 0 5,-4 0-1,2-1-6,-3 0 4,-1-1-2,4-2 4,-3-3-1,2 2-6,-2-4 4,5-4-3,-2 0-3,4-4 1,2-3 4,3-3-1,-1-5-3,10-15 2,1-3 0,-3-3 0,-3-1 8,-1-2-11,-2-3 4,0-2-2,-5-3 5,1-5 5,-5-5 3,-1-4 1,-2-2 4,-2-1 2,-6-3 3,1 3-1,-7-5 0,1 4-6,-1 4-3,-2 0 1,-4 17-5,-2 9 2,0 0 5,-2 6-8,0 1 4,-3 7 0,0 4-7,1 2 3,0 4 2,-2-1-3,0 8-1,-2 2-3,2 2 0,0 2 1,-1 4 0,1 0-5,1 3 2,1 1-8,2 0-2,-1 3 5,1 1-2,4-2-3,0 4 8,2-1-3,3 1 2,1-1 0,0 0 3,3 0-1,0 1-2,1-1 4,-2 0-6,1 0 8,0 3-2,-1-1-3,0-2 3,-2 3-1,1-1 2,0 0 4,-3 2-4,0-2 3,-4 4-2,4-7-3,-2 3-2,-4-2 2,2 6 2,-4-9-4,0 4 1,-3 0-1,-2 1 1,-1-2-4,-2 1 0,-8-1 5,-1 0-3,-4-2 0,-4 3-1,-5-5 1,-9 3-3,3-3 6,-11 0-6,3-1 4,-1 2-4,-1-5 2,2 3 0,-1 0 1,1 1 2,-3 0 0,-4 1 0,1 1 4,-8 1-2,-23 1 1,-2 0-2,-4 3 3,0 3-5,-2 0 2,-4 3-3,-4 1 3,-6 4 2,0-1-4,-4 5 3,1-3 1,-2 3-4,0-1 3,-3-1-4,3 1 3,-2-1 4,4 1-5,0 1-1,5-1 6,0 0 0,8 1-8,2 1 2,4-1 0,6 1 5,3 2-7,1-1 3,4-1 5,4 2-2,9-1-4,-9 2 0,8-2 3,-8 3-2,-3 2-2,-1-2-6,-3 2 0,-5 0 2,2 2-6,1-2 0,-2 2 3,5-2-3,1 2 6,3-2 1,16-3 2,9-1-2,3-2 3,1 0-2,7-1 1,3-3 2,2 3-2,5-4 4,-1-1-4,4 2 0,2 0 3,-2 0-5,1 0 0,-1-1 3,3 2-4,-3-1-1,4 1 2,-4-1 4,2 3-4,-1-3 1,-1 3 1,2-3-3,-2 3 1,1-3 3,1 0 0,1 1-2,0-1 3,1-1 2,1-1-3,3-1 0,0-2 3,2 2 1,0-2-3,2 0 1,1-3 2,3 4 0,-1-4-2,0 1 0,1 0 3,2 0 0,-1-2 1,0 2-2,3-2 0,-2 2-7,3-2-12,-1 2-15,6-2-10,-8 3-9,6 1-17,-3 0-105,3 0 60</inkml:trace>
  <inkml:trace contextRef="#ctx0" brushRef="#br1" timeOffset="648196.3131">1812 8869 431,'-7'0'-26,"7"0"10,0 0 8,0 0 5,0 0 6,0 0 1,-9-4 3,9 4 1,0 0 0,0 0-4,0 0-2,0 0-1,0 0 0,0 0 1,0 0-3,0 0 3,0 0-2,0 0 2,0 0 0,0 0 2,0 0 2,0 0-4,0 0 3,18 14 3,-8-14 0,5 0 1,6 0 1,8-2 1,16-4 6,11-3 0,25-7-2,10-1-1,5-2-3,4 0-3,3 0 4,7 0-2,2 0-3,7-2 0,4-2 0,2 3 0,1-4 1,5 2-3,-1-1-2,7 0 0,6 0 1,0 2 0,1 0-6,0 0 0,-2 0 1,-2 2 1,-5 0-1,-6 0-1,-6-2-2,-9 2 1,-7-2 0,-12 2 1,-2-2 3,-11 2-4,-6 0 1,-6-2 3,-17 4 2,-9 2-4,-8 1-3,-4 3-4,-7-3-7,-3 5-5,-1-2-17,-8 1-28,-5 0-97,-1 1 55</inkml:trace>
  <inkml:trace contextRef="#ctx0" brushRef="#br1" timeOffset="648789.7342">2178 8989 399,'-16'-1'-29,"16"1"0,-12-2 3,4 2 5,8 0-1,-11-3 3,11 3 2,-8 0 2,8 0-1,0 0 8,-11 0 2,11 0 0,0 0 11,0 0 4,0 0 0,0 0 0,0 0 2,0 0 0,34 3 0,-15-6 1,10-2-3,7-1 1,15-5-2,23-4 2,11-8-1,10 0-2,13-2 0,9-6 1,12 1-1,4-4 7,5 1-1,3-3 3,31-8 10,3 1 3,3-3 5,-2 2 1,4-2 1,-2-1 0,-3 1-2,-7 0-5,-33 8-4,-4 4-5,-1 0 0,-7 1 2,-6 6-5,-4 1 0,-8 5 2,-8 0-6,-9 4 0,-8 2-3,-18 3 6,-13 5-7,-11-1 1,-9 1 1,-1 3-1,-2-2 9,-6 2 2,-3 2-2,-2-2-1,-2 0 1,-5 1-6,0-1-2,2 2 3,-4-2-6,0 0-18,0 2-24,0-1-41,1-1-79,0-2-98,-1-2 228</inkml:trace>
  <inkml:trace contextRef="#ctx0" brushRef="#br1" timeOffset="687491.3833">2385 6067 64,'7'-17'53,"-1"2"-24,0 0-4,0 1 4,0 1-1,1-2 3,0 1 2,1-1-2,-2 0 2,-1 1 0,1 1 1,0 0-2,0 1-3,1 3-5,-3 1 5,1 0-12,-1 1-2,0 3 0,0 0-2,-4 4 1,0 0-3,0 0 0,14 10-4,-11-2 0,-1-1 3,0 7-1,1-1-3,-6 4 1,3 4 2,-2 0-1,0 7 0,-3 1-1,-1 7 0,0 4 1,-2-2 3,-5 8-4,0 0 1,1 1-4,-3 3 3,-9 13-4,4 2 2,-2-3-2,-3-1 4,3-10 2,4-5-5,-4-2 2,-1-2-2,2 0-3,-2-4 5,-1 0-4,3-1 1,-2-5-1,4-3-1,-1-1 1,2-1-3,-2 0-3,4-3-8,-3 1-3,-1 0 5,2-1-7,0-1-1,0 2 5,1-2-4,-3 0 2,6-4 0,-2 0 1,2 0 1,2-2 3,-2-1 0,4-3-2,2 0 3,-3 0 3,3-1-1,-1-1 1,-2 3 2,3-3-3,0 2 4,0 0 0,-2 1 0,4-1-1,-2 2 2,-1 1 1,3-1-1,-4 4 3,1-2-2,-2 4-2,3 0 2,-2 2 5,-2 0-5,0 5-1,0 3 2,-1 0 0,0-1 0,-2 2 0,3 1-1,-2-1 4,0 0 2,-1 1 1,2-3 4,-1 3-2,1-1 3,-2-1 1,2-1 0,-1 1-4,1-1 3,0-2-1,1-1-1,1-2 1,3-2-2,-3-2 3,4 0-4,-1-1-1,2-4-1,2 1-2,-2-2 4,3-1-4,-2-1-2,3-3 0,-2 1-1,2-1 0,0-1 0,2-1 4,-2-1 0,0 3-1,2-5 1,-2 3 1,2-2-3,0-6 5,0 10-3,0-5-3,-2 1 6,4-1 0,-2 1-5,2 0 1,-2 0 2,2 0-2,-2 1 1,2-2 2,2 4-4,-2-2 3,0-2-1,2 5-1,2-2-1,-2 1 0,2 1-1,-2-1 0,4 1 3,-2 1-3,1 1 0,2 1 1,-1-2 0,1 3 1,-1-3-3,2 3 2,1-1-1,4 4 0,-1-1 2,4 0-3,1 0 2,2-1 0,4 0 0,5-1-1,4-3-1,1 0 1,6-1 1,3-5-1,3 0 3,1-2-4,10-1 0,-7-2 2,-1 0-4,9 0 0,-7 0 5,-1 0-4,5-2 1,1-1 2,-8 3-4,0 0 2,-2-3-2,2 3 4,-1-3-4,1 1 0,-3 2 0,1-4 1,-1 2-1,-3-2 0,1 2 0,-10 1 0,2-2 0,-3 0 5,2 1-6,-3 2 1,-2-2 4,-2 0-4,2 0 4,-5 1 0,1 1 0,0-3-3,-3 1 2,2 2-3,-2-1 3,3-2 0,1 2-1,1-1 0,0 0-2,1 2 2,-1-2 1,2 0-2,-1 0-3,-2 0 6,3 0-6,-3 1 1,3 1 6,-2-2-1,-3 2-2,1 0 0,-1 0-3,-2-3 1,0 3 5,1 0-5,-3-1 2,0-1 2,-2 0-3,1 2 3,-2-2 2,-1 0-5,0 0 0,0 0 1,-2 2-1,-2-2-3,-1 2 6,0 0-6,0-1 3,-2 1-1,1 1 0,-1-1-1,1 0 5,0 2-1,-1-2-5,0 0 5,0 2 0,0 0-1,0-2-4,1 0 2,-1 2 2,1-2-1,2 0 1,-3 2 5,3-2-2,2 0-4,-1 0 3,2-2 0,0 2-2,1 0 2,3-2-1,-2 0-2,2 0 1,0-1 0,2 1-1,3-2 0,1 0 1,1 0-1,1-2 0,2 1 3,-4-1 2,4 1-6,-2 0 0,1-2 0,-1 1 0,-3 3-2,1-3 4,-8 2 0,2 0 2,-1 0-4,-4 1 2,0 0-2,-3 2 0,1-1-2,0 0 2,-3 0-2,1 0 6,-2 0-4,1 2 1,-2-2 1,3 2 2,-3 0 4,3-2 3,-11 2-1,21 0-2,-11-1 1,2 1 0,-2 0-2,0-3-2,3 3 3,-2 0 1,0-2-3,1 2 0,-2 0-2,4 0 0,-2-1-1,1 1 2,-1 0-1,6-2-2,-2 0 1,4 4 2,0-4-3,4 0 1,-3 0 0,3 2-2,-2-2 2,8 0 2,-7 0-5,1 2 6,-1 0 2,0 0 0,3 0 2,-1 0 3,5 0-2,2 0-1,-1 0-3,5 0-3,-2 0 3,2 0 2,-2 0-1,4 0-2,0 2 0,-2-2 0,9 0 0,-5 2-4,2 0 5,3 0-3,-3 0 0,3 2 2,-3-1-4,2 0 1,-1 0 1,-1 1 1,1 2 6,-1-3-9,-2 1 0,-1 0 2,0 2 0,-5-2-1,0-1 0,-2 3 0,-1-2 4,1 0-5,-2 0 1,1-1 1,-3 1 1,2 0-4,-3 0-1,1 0 2,0-1 4,1 1-5,-2 2 2,0-2 2,5 2-5,0-1 2,7 1 4,-1-2-5,2 2 7,3 1-4,-2-1 5,6 1-4,-2-1-3,10 0 1,-3-1-1,1 1 2,2 0-2,-1 0 2,0 0-1,1-1 0,0 1-1,1-2-4,-1 0 6,1-1 2,-1 1-4,-3-2 0,5 2-2,-3-2 6,-1 0-4,5-2 4,-7 1-4,6 2 5,-1-2-6,-5-1 2,1 2 1,-2-2-2,1 2 0,0-2 2,-3 0-2,3-2 0,-5 2 0,3-2 1,1 1 1,-4 1-1,1-4-4,1 4 7,-1 0-1,-1-2-5,1 2 2,-1-2-2,1 2 3,-1-2 0,3 0 18,-3 2-23,3-2-1,-1-2 2,2 2 4,9-2 4,-2-3-9,3 1 3,-1-2 2,2 1-3,1-1 7,-1 1 3,-2 1-3,1 3-1,-4-3 4,3 2-2,-1 0-5,-1-2 3,2 4-3,-1 0 0,-3-1 4,-7-1-5,1 2 1,-3-2-2,1 0 5,-1 0 2,-1 1-10,-3-3 3,-2 2 4,1-2-5,-5 1 5,-4-1-6,-1 0 3,1 0 2,-2-1 1,-3-1-4,1 1 3,-3-3-2,0 2 4,-1-1-1,-1-3 5,-1 3-7,0-4-2,-2-1-3,-1 1 2,1-2 1,-2-4-7,2 0 0,0-4-3,-1-2 4,0-2 2,-2-1-3,1-3-3,-2-1 5,3-4 3,-2-3-7,-2 5 7,-3-2 1,0 2-3,2-2 0,-2 1 3,-1 1-3,0 0 4,-3 0-1,1 1-2,-1 1 0,-2 5 4,0-1-3,1 3 1,2-2-2,-3 3 0,0-1 0,2 0-3,1 0 5,0 0 2,1 1-6,-1 1 5,3-2 0,-1 0 1,0 2-6,3-2 8,-1 3-11,4-5 1,-2 2-2,2 2-2,-4 1-2,1 1-2,-2 0-1,4-2 4,-2 2 2,1-4-1,0 0 1,2 0-1,-2-1 6,2-3-3,2-1 1,2-5 0,2-3 2,1 2-2,-4-2 1,4 2 3,-1 1 0,1 1-3,-4 0 3,0 5-3,-3 1 2,2-1 0,-4 1 0,1-1 2,2 3-2,-2-3 3,-1 2 1,0 1-3,0-3 3,-3 2-1,2 5 4,-4-3-4,4-2 4,-2-2 0,0 1 0,-2-1 0,1-1 1,0 1-2,-3 2 0,1-1 0,-3 1-2,-2 0 3,2-1 2,-4 1-2,0-1-2,0-1-1,-2 1 3,0-1-3,0 1 1,0-1 0,-2 0-1,0 1 1,-2 1 1,0-2-1,0 3 0,-4-1 2,1 3 2,-4-3-2,-1 0 0,-5 0-1,-2 2 0,-4-1-1,-7-1 1,-2 1-1,-5-1 0,0 2 2,-1-1-3,0 1 2,-2 2-3,-3-2 6,1 2-6,-1 3 1,1-4 0,-2 6 1,-1-3 2,-1 2-5,-1 1 4,1 1-4,1 0 5,-1 2-1,1 1 1,-1 1-4,-3 4-1,-1-3-1,5 4-4,-8 1 2,-2 1 0,0 0 2,0 3-1,-2-3 0,3 2 1,6 0 2,-1 3 0,3-3-4,-1 0 4,3 0-2,-1 2 1,1 0 4,-1 0-3,1 0 2,2 2-2,-3-2 0,-1 4 4,1 0 0,-1 0-2,1 2 0,1 0-3,1 1-1,-3 3 2,2-1-2,-5 3-2,0 0 4,1-3-6,-4 3 1,1-1 4,1 1-3,-3-2 2,0 1 0,1-1-1,-2 1 2,1 1-1,-2-1 1,1 3-1,-4-3 2,-20 6-2,2 3 1,1-3 0,1 2 0,1 0 6,-2 1-4,16-5-1,7 0 0,-2-2 0,1 3 3,0-3-3,1 3 1,-1-3-3,-1-1 4,1 1-1,1 0 1,-3-3-3,-1 2 1,1-3 0,1 1 0,-1-1 0,-3 1 6,3-2-6,0 1 0,1 1 2,-2-1-4,-3 3 4,2 1 0,2-1 0,-3 4 0,4-3 2,1 0-2,2 0 1,1 1 3,-2 0-1,3-1-1,1-1-3,3-3 1,3 2 1,-2-1-1,-5 2 0,5-3 1,-7 1 0,4-2 1,3 1-2,-7 1-2,7-1 0,-1-1 0,1 0 2,0 0-2,-1 0 2,1-1 0,1 1-2,1-2 5,-1-2-2,3-1 2,4 2-2,2-3-1,1 0 2,-1 0-6,0-3 3,0 3-1,0-1 2,0-1-3,0-1 3,-2 2 0,0-1 0,1 0 0,-1 0 0,-1 0-2,-3 2 0,-2-2 1,-1 2 0,1-1-2,-3 1 7,3-3-5,-4 3-2,-1 0 1,1 0 2,-3 0-1,2 0-2,-3 0 2,-1 0 4,-9 3-4,8-3 0,-7 0-1,7 0 1,1-3 1,3 3-1,-1-1 2,3-1-2,1 2 0,3-2 6,-5 2-7,5 2 2,-2 0 1,1-1 0,-1 3-2,1-2 1,3 2 0,4 0-3,3-3 5,-1 4-10,0-1-1,-5-1 1,1 3 0,1 0 1,-3 0-1,3-1 1,-1 1 1,0-1 1,0 1 2,-3-2 0,1 0-1,1 0 3,5-2 6,-3-1-1,1 1 1,0 0-1,0 0-2,-3 0 1,-2 0-3,5 0 2,2 0 0,2-1-2,3 2 4,-1-1 0,0-2-2,7 1 1,0-1 4,0 0 1,1 2-1,4-4 7,0 2-2,1 0-1,3 0-1,-1-1 0,2 1-7,1-2 2,-1 2 0,0-3 0,0 2 0,3 1-2,-3-2-2,-2 2 3,1-2-1,-6 0 1,4 0-3,-1 0 1,-3 0 1,4 2-1,-2-2-2,0 1 0,1 1-2,0 0 4,-2 0-3,1 0 1,0 1 3,-1-1-5,0 2 2,0 2 1,-3 0-1,2 1-1,-4 1 0,1 2 0,1-2 3,2 1-2,0-1 0,4 0-2,-2 0 1,3-3-2,3 3 1,2-2-2,-2-1 1,2 2 6,2-4-3,2 3-3,-3-2-1,2 2 2,3-2 0,0 1 1,4-3 4,-8 4-3,5 0 1,3-4 0,-6 4-1,6-4 0,0 0 0,-4 4 7,4-4-3,0 0 6,-6 4-1,6-4-5,0 0 2,0 0-1,-4 4-4,4-4 4,0 0-2,0 0-2,0 0 0,-5 3 2,5-3 0,0 0-1,0 0-2,0 0 4,-5 4-5,5-4 5,0 0-6,0 0 6,-6 6-4,2-1 1,0 3-10,-6 5-17,-10 12-38,-11 5-78,-21 22-31,-11 2 59</inkml:trace>
  <inkml:trace contextRef="#ctx0" brushRef="#br1" timeOffset="688912.1539">1853 6231 53,'-2'-6'43,"-2"1"1,2-1 2,2 6-12,-4-10 2,2 5-10,-2-1-2,4-2 2,-5 1 6,3 1 0,0-2 3,0 3-1,2-1-2,-2 0 1,0 1-4,2 5-6,-2-8-2,2 8-3,0-6 0,0 6-1,0 0 0,10 0 2,-10 0 3,11 10 3,-5-3-1,2 3 0,4 1 2,-2 2-8,2 1 5,4 3-1,0 0 2,1-2 6,5 0-3,0-3 2,8 1 9,0-7-4,8-2-1,5-4 3,3-6-3,9-3-1,16-11-7,6-2-1,-5-5-2,2-3-4,0-1 2,-2-3-6,0 2 2,-4 1 0,-3 1-5,-5-1 5,1 2-5,-12 7-14,-9 4-9,-4 3-3,-4 2-18,-1-1-13,-5 5-8,0 0-10,-6 1-9,-3 4-13,-1 0-17,-4 2-202,-4 2 178</inkml:trace>
  <inkml:trace contextRef="#ctx0" brushRef="#br1" timeOffset="689102.6689">2061 6187 729,'-8'-2'-71,"-1"1"8,1-2 3,1 1 6,1 1-110</inkml:trace>
  <inkml:trace contextRef="#ctx0" brushRef="#br1" timeOffset="689135.5653">2010 6176 389,'-6'-2'-133,"6"2"45</inkml:trace>
  <inkml:trace contextRef="#ctx0" brushRef="#br1" timeOffset="689442.0708">2004 6174 325,'-12'2'-15,"12"-2"8,-2 8 6,2-1 11,2 1 4,0 1 1,0 1 4,2 3 1,2 4 4,2-2-3,-1 3 0,1-2 2,3 4 4,2-3-1,-1 0 7,4-2-1,2-2 1,4-1 2,5-3-3,3-5 1,4-2 3,8-6-4,11-3-3,20-14 0,8-2-4,2-7-1,1-1 0,5-3 6,0-4-4,0-1-1,0 2 1,-4-2-2,-3 2 4,-3-2 0,-6 5-1,-5 1-6,-7 5-3,-12 3 0,-11 8 11,-6 2-14,-4 0-5,-5 5 8,-1-1 14,-2 1 18,-5 2-6,0 1 9,-2 1 5,-1 0 4,-4 0 1,4 3-3,-6-1-1,2-1-7,-2 0-8,-1 1-4,-1 1-3,0-1-7,-4 4-3,5-5 1,-1 1-6,-4 4-4,2-6-2,-2 6-14,4-4-17,-4 4-30,4-4-35,-4 4-42,0 0-47,0 0-118,0 0-169,0 0 35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27:32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7334 2444 161,'0'0'21,"-9"-2"-2,9 2-3,0 0 1,0 0 0,-6-2 4,6 2-1,0 0-4,0 0 0,0 0 1,0 0-1,-9-2-1,9 2 1,0 0-5,0 0-1,0 0-2,0 0-2,0 0-1,0 0 0,0 0-1,0 0 1,0 0-1,0 0-2,0 0 2,0 0-2,0 0 1,0 0-1,13 11-1,-13-11 2,11 4-1,-5-2 2,3 0 0,1 0 10,5 0-1,6 2-2,0-2 1,7 1 0,2 0-3,1-2 2,1 3-2,8 0-2,0-2 1,5 2 0,1-3-2,1 4 1,1-4-2,3 3 1,-2-4 0,0 2 0,4-2-1,6 0 2,-9 0-5,12 0 2,-3 0 0,0 0-1,5-2 1,-3 0 1,3 0 0,0 1-3,0-2 2,1 0 0,-2-1-2,1 0-1,-1 2 2,-3-2-1,-1 0-1,0 3 5,-11-1-4,-1 0 0,2-2-2,-4 4 3,-3-2-2,1 0 1,-6 2 1,-1-2-1,0 2 5,0 0-8,0 0 4,0 0-2,2 0-2,-2-2 6,0 2-5,0 2 0,3-2 1,-4 0 0,1 2-2,2-2 4,-2 0-1,1 0-2,1 0 0,-3 0 2,1 0 0,2 2 1,5-2 0,-1-2 0,3 2-1,-3 0 0,2 0 0,1 2 4,1-2-7,-1 0 1,1 0 2,1 2 0,-1-2-1,1 2 2,-1-2-5,1 0 3,-1 0 0,-1 0-2,-1 2 6,1-2-7,-1 0 2,1 0 0,-3 0 2,-6 0-2,2 0 2,-2 0-5,1 0 3,-1 0 1,-3 0 0,1 0-4,0 0 5,-2 0-2,-1 0 3,3-2-2,0 2 3,-2-2 4,4 2-2,-2-2 13,2 0-5,6-2 1,1 3-3,1-3 1,0 0 1,-1 0 4,1 0-6,3 0-2,-5 3-4,5-2 8,-3 0-10,1-1 1,-1 2 0,3-2 1,-3 2-3,0-1-2,1 0 2,1 0-2,-1-1 1,1 2 2,-1 0 0,-1 0-5,-1 0 2,-3 1 4,0-2-4,-4 2-2,-2-1 5,2 0 3,-4 2-7,2-2 3,-2 2-5,-1-2 2,3 2 2,-2 0-2,-1-2 3,1 2-1,0 0-2,0-1 2,1 1 0,1 0-2,0 0 2,0 0-4,0-3 0,2 3 0,-2 0 0,0 3 6,2-2-5,-3-1 1,3 2-1,-2 0 2,3 0-2,-3-2 1,-1 2-2,1 0 2,0 2 0,2-3 2,-3 1-2,3 0 2,5 0 2,3 0 0,-1 2-6,1-2 2,-2-1 1,5 4-2,-5-4 0,3 1 1,1 2-1,-1 0 3,-1-4 3,-1 0-6,-1 2 3,-4-2 0,-2 0-2,0 0 1,-2-2-3,0 2 3,0-2 0,0 2 1,-3-2-2,3 0 0,-2 0 1,0 0-3,1 1 3,1-1 7,0-1-8,-2 0 2,4 1-5,-4-2 2,2 2-1,0-2 3,-1 3 0,1-2-3,-2 2 3,2-1 2,-1 0-3,1 0-2,2 0 4,-1 2-2,1 0 0,-1 0 1,-1 0-3,4 0 2,1 2-3,-3-2 5,8 2-4,-1-4 4,1 4 0,-2 0-4,3 0 0,-1-1 1,-1-1 0,1 0 1,0 0 1,1 3 3,-3-3-3,1 0 3,-1 0 10,-7 1-12,3-1 3,-1 0-2,1 0 2,-2 0-3,2 0 0,-3 0 1,2 0-3,1 2 0,-2-2 0,0 0 2,-1 2-6,4-2 5,-3 2-4,0-2 4,0 2 3,0 0-8,-1 0 6,2-2-8,-1 2 10,2-1 3,-2-1-5,-2 3 0,1-3-4,0 2 4,-1-1-2,-2-1-1,-1 2 5,-1 0-5,0-2-1,-6 2 1,2-2 1,-3 0 10,1 2-11,1-2 3,-2 2 1,3-2-5,-3 2 2,5 0 0,-1-1-1,3 2 1,-2-2-1,-2 1 2,2 0-2,-3-2 5,1 4-5,0-2 2,-3-2-4,-2 2 8,0 0-4,-2 0-2,0-1 3,-2-1 0,-2 0-2,-2 3 3,-1-3 0,0 1 1,2-1-3,-4 2 1,1-2-12,-1 0-14,1 2-24,-2 0-31,-3 0-60,0 0-132,-6-2 210</inkml:trace>
  <inkml:trace contextRef="#ctx0" brushRef="#br0" timeOffset="696.2769">10873 2381 647,'-10'0'-63,"10"0"4,-12 0-120,12 0 61</inkml:trace>
  <inkml:trace contextRef="#ctx0" brushRef="#br0" timeOffset="1824.4953">10786 2383 434,'0'0'-33,"0"0"10,-10 0 6,10 0 5,0 0 6,0 0 2,0 0 2,-9 4 1,9-4-3,0 0 1,0 0-1,0 0 5,0 0-4,0 0 2,0 0 5,0 0-1,0 0 1,0 0 2,0 0 2,0 0 0,0 0-1,0 0 10,0 0-1,0 0 1,0 0 5,0 0-5,25 1-3,-12 2 0,2-2 2,2 1 4,1 2-5,4-2-1,3 2-1,5-1-3,0 2 1,-1-2-2,3 3 3,6 0-4,2-1 1,3 1-2,-1 0-1,3-2 0,-1 0 0,3-1-3,1-1 2,9 2-1,1-2 1,1-2 0,-9 0-2,3 0 0,-2 0 2,-2 0-3,0-4 0,-5 4-2,1 0 1,-3-2 7,-1 0-8,-8 0 0,1 2 0,-4-1 2,-1 1-2,-3-3 0,-3 3 1,0 0 2,-1-1-1,0 1 2,0 0 1,-1 0 1,3 0 0,-2-2-1,2 2 3,5-2-4,3 0 0,2 2 0,0-2-2,8 0 2,2 2-1,4 0-2,-2-2 2,1 2-1,-1 0 0,3 0 0,-1 0 0,1 2-2,0 0 1,1 0-2,6 2 3,1-2 1,0-1 0,-1 2-2,-4-2 1,-1 1-2,2 0 4,-3-2 7,1 0-12,-1 0 3,-3 0 4,2 0-3,-4 0 1,-1 0 0,-4 2 5,-2-4-9,4 4 6,1-2-6,-5 0 2,-2 2 0,2-2-1,1 2 1,3-2-1,0 2-1,3 0 4,3-2 3,1 2-4,2-2 0,1 0-3,12 0 2,2 0-1,2 0 1,-3 0-3,3 0 2,-3 0 1,3 1 2,-2 2-7,0-2 6,-1 1 1,-2 2-4,1 0 2,-1-2 1,20 7-4,-15-1 1,-7-2 1,-2-1 3,1-1-4,-1 2-1,3-2 1,-1-1-1,0 1 5,-1-2-1,-2 0 4,-1 0-3,-1 2 3,-7-4 0,-3 1-1,-1-1 3,1 0-5,-8 0 1,-2 0-2,2 0 4,-4 0-1,0 0-2,0-1-3,-1 1 2,-1 0 2,2-2-3,-2 0-2,-1 0 0,3 2 1,-1-2 0,1 0 3,-3 1-4,5 1 2,-2-4-5,2 2 3,4-2 2,1 2 0,0 0 4,3 0-4,1 2 0,-3-2-2,3 2 2,-1-2-4,1 0 2,-1 2-1,4-2 0,-4 2 1,-3-1 1,2 1 0,-3-2 2,-4 0-2,-4 2 7,-2-2 2,-3 2-1,-5 0 6,1-2 2,-4 0 0,-2 2 10,-1 0-4,-2 2 2,-2-2-2,1 0-5,-3 0-1,1 0 1,0 0-6,-3 0-2,-2 2-2,3-2 0,-9 0 2,13 0-8,-13 0 3,12 0 1,-12 0 0,8 2-3,-8-2-2,12 0 0,-12 0 2,12 0-4,-6 2 6,-6-2-3,13 0 1,-13 0 4,13 2-4,-13-2 1,11 1-2,-5-1 0,-6 0 0,0 0-2,12 0 3,-12 0 3,0 0-2,8 0-5,-8 0 6,8 2-2,-8-2 4,0 0-3,0 0-5,0 0 3,0 0-17,10 2-20,-10-2-24,0 0-15,4 4-18,-4-4-50,2 2-173,-2-2 170</inkml:trace>
  <inkml:trace contextRef="#ctx0" brushRef="#br0" timeOffset="5093.5663">19015 1301 781,'-2'-4'-51,"2"-2"12,0 6 18,-4-7 5,4 1 9,0 6 9,-4-9 5,2 3 0,2 6 6,-2-10 2,0 6 0,2-1-3,0 5-5,-2-6-1,2 6-2,-2-5 0,2 5-1,-2-6 2,2 6-4,0 0-1,0 0 8,0 0-9,0 0 0,0 0 3,0 0-1,0 0-3,8 15 1,-6-9-1,-2 1 1,0-1 0,0 3 3,2 1 1,-4-1-1,2 1 0,-2 3 1,0 2 2,-2 1 0,2 1 4,-6 2-3,4 4 2,-2-2-2,0 4 1,0-1-2,-3 1 2,3 2-3,-3 0-1,3 1 2,0 1-1,-1-1 0,3 0 2,-2 7-2,2-7-1,0 3 3,2-2-3,-1 1-2,1 1 3,-1-1 0,3 1 0,3-1 1,-3 1-5,0-1 6,2 0-6,-2-1 2,0 0 3,3-1 0,-3 1-4,0-3 1,0 1 3,0 2-8,2-3 3,-2-3 0,0 2 2,0-2-2,0-1 0,0-1 3,2-1-2,-2-1-1,2 0 0,-2-2-1,2 0 2,-2 0 1,2 1-2,0-3 0,0 0 1,0 0-2,2 1 7,-2-1-2,0 0-5,1-2 2,1 1 2,-2 1-2,0-2 0,0 0-1,0-1 2,0-1-2,1 1 1,-1-1 0,0 0 0,0 1-2,0 0-2,-2-3 1,2 0 0,1 1 0,-3-1 1,2-1 2,0 0-3,0-1 2,0 1-1,-2-3 5,2 1-6,0 0-1,0 0 1,-2 0 5,2-3-3,-2-3-1,4 8-1,0-4 2,4-2 2,-2 2-5,4-4 2,5 1 3,2 1-3,6-2 4,1 0-5,7-2 2,5 1-4,8 1 2,5-4 0,11 2-2,5-2 4,3 2 0,25 0-2,2 1-1,2-2 3,3 1-2,0 1 0,-3-2 0,2 2 3,0-1-4,8 0 3,-4-2-2,6 2 0,-4 0 2,-1 0-2,-4-1 1,-1-1 0,-4 0-1,-4 0 2,-2 0 0,-15 2-1,-11-1 2,-1 1 1,-1-2 2,-4 0-2,1 0 2,-9 0 0,-3 3 2,-1-5 5,-1 2-7,-1 0 4,-3 0-3,2 1 2,-5-3 0,4 2 0,-1-1 1,-2-1 3,1 0-7,-1 2 6,2-1-7,0-1 5,1 0-2,1 0 0,-3 0 6,4 1-7,1-3-1,-1 5-3,1-3 6,-2 2-4,1-2-2,-1 2-1,0 0 3,-1 1 0,-1 1-2,2 0-1,-1-2 3,3 0-3,3 4 4,-1-2-3,3 1 3,1-2-4,1 3 3,7-1 2,-7 1-4,5-4 1,-7 4 4,2-2-5,9 2 1,-12-2 0,3 0 4,8 0 0,-1 0 1,-1-1-3,1 0 2,0 0-4,1-1-1,2 0 4,-1 2 0,3-1-3,1 1 0,-1 0 2,2 0-5,0 0 2,0 2 0,-1-2-2,-3 2 2,1-2 0,-3 2 3,-7 0-4,7 2 7,-1-2-5,-5 2 4,-3-2-9,-1 2 6,0 0-6,-3 0 2,1 0 2,-1-1-6,2 1-2,-7 0 7,3 0 0,-3 0-3,-5-2 3,0 2 1,0-2-1,-2 2-4,0-2 8,-2 0-1,-2 2-4,-2-2 5,2-4-1,-4 4-3,1-2 1,-3 0-2,1 2-1,-4-2 4,2 0-3,-1 0 0,1 2 1,-4-1-1,0-1-2,0 0 1,-2 2 1,-3-2 1,0 2-1,-2-2 3,1 2 4,-2 0-2,-1-2-4,-1 2-7,-1-2 5,-8 2 1,15 0 0,-15 0-4,15-2 4,-11 2 5,-4 0-4,12-1 1,-3-2 1,-2 1-1,1-2 4,-2 1-5,3-3 2,-1 0 0,0 0-2,4-3 3,-6 2 2,2-5-7,0 1 6,3-2 0,-2-1-2,-1 1-2,3-5 0,-3 0 4,0-1-5,-1-2 3,0-3-4,-3 0 4,0 1 2,0-2-5,-2-1 4,0 1-1,0-4-2,0 2 0,-2-1 0,0-1-2,-2 1-1,2-2 0,-2-1 5,2-2-2,-2 5 2,2-2-2,-2-1 6,2 0-4,0 3 0,-2 0-1,2-1-1,-2 0-1,2 3 1,0-1 1,0 4-2,0 0 3,2 2-3,-2 0-1,2 2 1,0 0 1,2 2 1,-2-2-2,2 4 6,1-3-5,0 5-3,-1 0 5,-2 0-3,2 1 0,0 0 2,-2 3-2,0 0 1,0 1 8,2 0-7,-1 1-2,-1 1-1,-2 1 2,2-1-3,0 0 5,0 2-5,-2-2-1,0 6 4,4-7-3,-4 7 0,0-6 3,0 6 1,0-6-6,0 6 7,3-5-4,-3 5 0,0 0 0,0 0-1,0 0 7,-3-6-8,3 6 2,-8-2 1,8 2-2,-13-2 3,13 2-2,-14 0 2,0 0-4,2 0 6,-7 0-4,0 0 0,-4-2 1,-3 2 0,-6 0-3,-1 0 1,-7-2 4,-7 1-4,1-2-1,-4 1-2,-7 1 2,-2-3-1,-3 0 1,1 2 4,-2-2-6,-1 0 1,-25 1-2,0-1-2,-6 0 5,-2-2-3,2 2 3,-3 1 0,5-1-3,0 0 6,2 0-1,4 1-3,9 0 1,10 3 1,0-1 0,-1 1 2,1-2-1,-2 0-3,2 2 3,-1-2 0,3 0 1,-4 0-1,2 0 3,0 2-2,1 0 1,-1-2-2,1 4 1,-2-2 3,4 2-4,-1 0-1,1 0-4,-1 2 1,1-1-2,1 1-1,1 2-5,2-2 4,1 0 0,1 2 5,2-3-3,-1 3 0,3 0 2,1 0 0,1-1 2,6 1-2,1-2 0,-2 2 4,2-3-2,-7 5-3,0-3 3,-1 1 3,1 0-1,-3 0 1,-1-1 0,2 1-2,-3 0 3,0 0 0,-1-1 0,-1-1 2,-1 0-2,2-1-4,-3 1 4,-3-2-2,-1 2 4,-21 2-2,-2-2-2,18-2 2,9 1 0,1-1-3,2 2 1,1-2 3,1 2-2,2-1 1,-3 0 2,10 0-3,-3-3 2,-6 2-3,7-2 4,-1 2-4,-3-2 0,6 0 3,-3 0 0,0-2 0,3 2-4,-1-2 3,3 2 0,-1 0-1,-4 0 2,5 0 1,-2 0-4,0-1 2,1 1-2,1 0 3,1 0-6,-1-2 4,1 2 7,1-3-7,2 3 6,1-1-4,5 1-3,1-2 2,1 2 0,0 0 7,2-2-9,3 2 1,3 0-1,1 0 6,3 0-8,2 0 4,2 0-1,2 0 3,1 0-3,2 0 6,0 0 3,1 0 3,1 0 5,2 0 1,9 0-6,-16-2 0,7 2 3,9 0-3,-13 0-1,13 0 3,-12 0-3,12 0-2,-9 0 1,9 0 1,-10 0-6,10 0 7,-9-2-5,9 2-4,-9-2 2,3-2 1,6 4 1,-10-3-3,4 1 4,0 0-9,-4-2-1,0 2 1,-5 0 0,-2 2-1,-4-1-8,-3 2-12,-2 3-15,-4 2-25,-5 1-45,0 5-176,-5-1 198</inkml:trace>
  <inkml:trace contextRef="#ctx0" brushRef="#br0" timeOffset="411234.0587">4656 3381 1361,'-12'-7'-2,"2"-1"7,6 2 0,0 2-3,2 0-5,2 4 10,0 0 5,0 0 15,0 0 6,0 0 7,26 3 1,-9 0 0,2 1-5,6 4 1,5-1-2,6 3 0,2 1-6,7 4-4,1 1 0,-1 3-5,-1 4-3,11 11 3,-2 4-4,-9 4 3,1 2-5,-5 1 0,-8-3-1,-7-5-1,-4 2 0,-2 3 5,-3 4 8,-6 2 1,-4-1 5,-4-1 2,-4 7 10,-4-3 5,-2 0 4,-6-3 0,2-1 6,-7-4 4,-3-1-1,-2-2-1,-4-5-3,-4 0 2,-15 8-3,3-9-6,-11 1-2,-4-4-6,-3-1-2,-3-4-4,-3-2-5,-2-3-4,13-4 0,6-5-5,2 1-20,3-1-27,8-3-40,8-3-59,3 3-68,1-4-96,3-4-174,4-2-170,4-4-129</inkml:trace>
  <inkml:trace contextRef="#ctx0" brushRef="#br0" timeOffset="411861.1181">4561 3623 1581,'2'-10'-83,"2"5"14,-4-3 11,2 3 4,3 1 4,-5-2 4,2 2 4,-2 4 25,0 0 16,0 0 16,0 0 6,0 17-3,0-3 3,2 3 2,-2 4 12,0 3 6,2 5-4,2 3 7,-2 4 5,2 5 3,1 0-4,1 7 7,1 4-4,-1 1 6,0 0 1,0-1-6,-2 1 0,0 0-11,2-3-1,-2-6-3,0-2 0,0-2-6,-2-1-2,2 0-3,-2-3-2,2-4 0,-1-3-5,-1-1-1,0-1-1,2-2-1,-2-6-1,0 0-3,-2-2 2,3-2 0,-1-1-2,-2-3-17,2 1-24,0-5-49,0-3-50,2-2-40,-4-2-75,11-9-324,-7-1-67</inkml:trace>
  <inkml:trace contextRef="#ctx0" brushRef="#br0" timeOffset="412641.0575">5611 3996 1439,'6'-5'-82,"-1"-1"18,-3 2 13,2-2 15,-2 2 12,-2 4 12,2-7 6,-2 7 2,0 0 15,0 0 7,0 0 6,-19 10 4,8-1 5,1 4 2,-5 5 3,0 6 0,-2 5 6,3 3-5,-2 10 1,4 0-4,1-6-1,5 4-1,2 0-7,2 0 0,2 1-3,2-4 0,0 2-4,6-5-1,1-4 0,-1-3-1,5-4 0,0-4-1,3-4 0,4-3-4,-4-7 2,6-3-1,1-6-5,3-1 2,5-9-2,-1-5-4,4-9 3,-2-7-1,-3-1 0,-5-2-2,-4-2-2,-2-2 4,-10 4 3,-4 2 0,-6 5 1,-6-5-2,-8 4 0,0-1-3,-6 7 0,-1-1-1,-2 6-9,2 2-21,1 6-36,1 3-20,4 5-33,0 1-29,5 2-55,-2 2-277,6-2 18</inkml:trace>
  <inkml:trace contextRef="#ctx0" brushRef="#br0" timeOffset="413792.7977">5998 3886 1218,'4'-4'-58,"-4"4"11,5-4 5,-5 4 4,4-4 9,-4 4 12,0 0 17,15 8 13,-7 2 15,0 1 2,6 8 16,0 8 6,1 4-8,2 8-6,0 3-3,-1 2-2,2 4-5,-4-1-1,-1 1-3,-4-1-3,-1-4 3,-2-4-6,-1 0 3,-1-5-7,0-4-3,-2-3 3,-2-4 19,2-4 18,-4-2 6,-2-2 0,0-7-7,-5-2-4,1-5-5,8-1 1,-22-13 3,12-4-7,0-6-3,1-7 0,2-6-5,3-3-5,2-1-1,4-3-6,0 1-1,5 2-3,0 3-1,1 3-3,2 2-3,5 5-5,2 2 3,0 8-2,4 6 1,0 7-2,1 4-2,3 6 2,5 7-1,-2 6-2,-2 10 1,2 1 2,-3 4 1,-1 2-1,-8-3-1,0-1 2,-4 0 1,-1-2-4,-5-6 4,0-1 1,-1-4 9,-3 0 5,-4-7 5,-1-1 0,-1-3 2,-2-5 0,-2-3 6,8 0-1,-17-11 3,6-3-1,4-1-6,1-9-1,2-3-1,4-6-6,4-4-2,2-9-4,8-2-2,0 0-2,3 2-5,0 7-2,0 8-4,0 1-2,2 7 1,-4 4-3,2 7 0,-2 5 0,-3 7-1,1 3 3,0 7 3,-1 5-2,-1 6 0,0 2 0,-1 8 2,1 3-7,-1 0-5,-2 2-3,4-1 1,0 1-1,0-2 4,2-1-10,0-1-16,1-3-6,4-3-16,0-3-2,5-4-11,1-2-1,0-5-4,2-5 0,3-5 5,4-2 9,5-5 0,-1-7 8,1-5-3,4-8 7,6-13 10,-2-4 1,-14 4 1,-5 0 11,-10 0 7,-4 4 13,-6-3 9,-6 5 11,-2 1 12,-6 5 4,-2-1-2,-6 4 5,0 2-6,-3 8-4,-2 4-6,2 5-1,-3 4 2,2 5-3,-4 9-1,-1 5-2,2 4 4,0 3-4,4 5 4,0 1-4,6-2 0,1 3 0,4-6 3,1-1-3,5-3 0,0-4 5,3-1-4,3-3 1,2-6 1,3-1-5,1-4 0,4-4 2,0-6-2,6-3-2,-2-7-1,4-3-1,-1-2-1,1-2-1,-1 0 3,-4 1 2,-4 3-2,-1-1 7,0 4 5,-4 2-4,-2 3-7,0 1 3,-1 4-4,-5 6-1,-2 0-1,0 0-2,2 14 2,-4-5 2,4 5-2,-2-1 2,0 4-2,2-2 3,1 2-6,1-2-2,0-1 1,0-3 1,5-1 1,-1-4 2,4-2-3,2-4 4,2-4 0,4-4-2,1-1 0,0-5 1,4-3 2,-3-2-6,0 0 4,-2 2 0,-1 0 4,-3 3-3,0-1 4,-4 5 0,-2-1-7,1 3-2,-2 3 1,-1 5 2,-8 0 6,11 8 0,-5 1-1,-4 6-1,2 2 1,3 8 1,0 0-3,1 0 4,2 5 0,3-1-4,2-1-15,4-3-16,-2-2-27,4-2-32,0-8-37,0-3-47,-2-8-99,1-4-177,-2-4 46</inkml:trace>
  <inkml:trace contextRef="#ctx0" brushRef="#br0" timeOffset="413965.2583">7910 3627 1225,'-28'-10'9,"4"3"1,3 1-3,5 2-3,0 2-11,4 0-8,2 2-9,-1 0-12,11 0-7,-13 0-8,13 0-25,0 0-52,-2 4-170,2-4 185</inkml:trace>
  <inkml:trace contextRef="#ctx0" brushRef="#br0" timeOffset="414295.5137">8167 3873 928,'9'19'48,"0"0"-2,-3 4-10,0 1-3,-2 1 7,3 2-12,-3 1-2,1 1-4,-3 2 5,0-1-2,2 2-1,-2-3-4,-2-1-1,2-1-3,0-2 1,0-4 0,0-2 3,3 0 9,-5-4 16,2-2 23,-2-3 6,4-4-14,-2-6-5,-2 0-3,13-10-3,-7-3-1,5-4-5,1-4-3,8-6-7,-2 0-1,4-1-3,1 1-4,1 2 0,-2 4-3,4 0-4,-3 8-2,1 4-3,-4 5 6,0 4 8,1 5 1,-2 9 0,0 3-2,1 6-3,-6 5-1,-2 3 0,-5 1-2,-5 1 2,-6-3-17,-3 7-22,-7-3-36,-6 4-66,-9-6-93,-5-2-198,-8-6-134,-5-6-47</inkml:trace>
  <inkml:trace contextRef="#ctx0" brushRef="#br0" timeOffset="415120.8292">9533 4227 1408,'0'0'-41,"-15"0"8,11 2 8,4-2-1,-10 0 2,10 0-1,-9 2 10,9-2 7,0 0 14,0 0 5,0 0-2,0 0 4,25 1 0,-10-1 5,4 3-2,4-3-7,3 0 0,8 0-7,4 1-19,7-1-23,-1 0-41,0 0-67,-1 0-203,-10 0 135</inkml:trace>
  <inkml:trace contextRef="#ctx0" brushRef="#br0" timeOffset="415306.1698">9708 4608 1059,'-12'3'47,"1"0"3,5-1-8,0-1-8,6-1-3,0 0-2,0 0-4,0 0 1,0 0-4,35-13-5,-9 9 1,4-1-31,10-3-27,3 2-37,-2-3-54,13-1-257,-8-1 101</inkml:trace>
  <inkml:trace contextRef="#ctx0" brushRef="#br0" timeOffset="415648.1693">11565 3758 1171,'-3'-11'49,"1"3"0,0 1-12,2-1-5,-2 4-6,2 4 1,0 0 11,0 0-1,-4 15 6,2 3 10,0 3 8,2 7-2,-2 4-4,0 12-7,-2 8 0,2 5-2,-5 0-4,1 19-3,-1-13-17,1-10-18,0-1-25,1-1-27,-1-10-31,2-2-25,0-5-33,0-7-34,-1-6-314,1-4 8</inkml:trace>
  <inkml:trace contextRef="#ctx0" brushRef="#br0" timeOffset="416011.1064">11457 3861 1327,'2'-42'0,"-2"8"24,0 7 18,2 6 12,-2 2-4,0 6-9,2 1-8,2 5 6,0 3 6,6 2 9,-10 2-2,27 12-3,-4 7-6,2 2-1,7 11-4,15 17-3,-3 3-2,3 1-2,-1 4-5,1-1 2,-3 1-7,-1-2-12,-1-3-3,-4-5-7,-6-9-6,-5-5 0,-5-8 0,-4-3 0,0-2 3,-4-4 4,1-2 4,-2-8-3,0-3 8,-3-3 10,-2-5 4,4-7 9,-4-5 3,0-6 4,1-9 0,-3-5 2,2-8 1,1-8-4,-5-5 0,5-18 5,-1 0 0,-4 13-4,-2 8-3,2 0-4,-4 1-3,0 9-2,0 0-5,0 4-3,-2 3-3,0 7-18,0 1-25,0 5-51,0 6-56,0 6-27,-4 5-26,0 2-71,-3 6-391,0 2-146</inkml:trace>
  <inkml:trace contextRef="#ctx0" brushRef="#br0" timeOffset="416275.8107">12636 4069 1682,'0'0'-93,"0"0"8,0 0 15,0 0 20,0 0 23,0 0 26,0 0 15,0 0 11,0 0 4,0 0 11,0 0 10,19-2 5,-11 4 3,8 2-4,0-3-7,3 3-5,5 0-1,6 0-3,-1 0-7,5-1-3,6 2-18,2-2-31,3 1-50,-1-4-52,1-2-126,-1-2-246,-4-3 0</inkml:trace>
  <inkml:trace contextRef="#ctx0" brushRef="#br0" timeOffset="417584.8999">14083 3642 1337,'-8'-8'-38,"0"3"3,-5-1 3,-2 2 5,0 4 13,-3 4 15,-2 2 12,-3 3 15,-2 6 6,0 6 10,-5 10 3,4 5 1,-5 15 2,1 9 4,8 2-3,6 7-3,7-6-2,7-6 1,4 2-8,13 14-3,2-3-4,8-7 1,3-4-2,4-4-4,-3-15 0,3-9-4,0-4-2,1-9 1,1-5-5,5-3 2,-1-6-4,-2-6-2,4-4 5,7-7 16,-3-6 8,11-15 4,-2-10 4,-2-10-1,-7-3-1,-6-7 5,-6-5 1,-11-5-1,-12 11-5,-9 6-6,-9 2-5,-14-16-3,-9 6-7,-10 6-4,-7 8-2,-6 3-3,-5 10-2,-1 6-9,7 11-14,7 5-21,5 9-19,-1 3-26,7 4-24,-2 6-25,4 3-32,7 5-31,5-1-58,6 4-377,3 0-117</inkml:trace>
  <inkml:trace contextRef="#ctx0" brushRef="#br0" timeOffset="418543.0032">13735 3252 1611,'-2'-10'-76,"-1"2"11,-1 1 11,-3-1 4,1 1 3,-2 1 12,-4 0 3,-4 1 4,-3 2 12,-2 3 8,-2 3 1,-3 2 6,-1 2-3,-1 7-1,-2 2 6,4 4 6,0 1-4,3 6 5,5-1 3,4 3-3,6 2 13,4-3-10,6 5 0,4 3 3,4 0 0,7 6-4,2-4 1,2 2 2,1-2-1,-2-4 1,0-1-2,-5-5-2,-1 3-3,-1-5 14,-6-1 6,-3 2 8,-6 0 6,-7-3-3,-6 5-2,-4 0-2,-4-3 5,-6 1 1,-1 2 1,-2-5-5,5-1 0,1-4-4,1 0-3,5-1-3,4-5-6,-2 2 0,6-4-2,2 2 0,3-1 0,5 0 1,2 1-3,7-2 0,5 1 1,4-1-2,6 0-5,1 1-1,1 1 1,-1 1-1,4-1-1,-1 2-4,-3 0 2,-1-1-2,-6 3 0,-1 0-3,-2 2 1,-5 2 0,-4-2 1,-4 2 3,-2 6-8,-2-3 6,-2 5 2,0-1-8,-1 5 7,0-5 0,5 3 0,4-2 0,3 1-20,6 3-5,3-5 0,5 1-13,5-4-18,12-1-28,2-1-16,7-4-20,7-8-31,1-5-78,6-4-222,1-7 44</inkml:trace>
  <inkml:trace contextRef="#ctx0" brushRef="#br0" timeOffset="419096.1338">14818 3402 1165,'-4'-25'-44,"4"6"14,0 2 7,2 4 2,0 4-1,4-1 3,3 4 4,2 2 8,-1 2-1,5 2 4,2 6 5,2 1 0,3 5 4,2 7 4,0 2-1,-3 4 0,1 4-1,-2 7 0,-3 4-1,-2 7 7,-4 3 3,-5 1-3,-2 4 2,-6 3 7,-2-1-9,-2 19 6,-7 0 2,2-3-4,-2-15-2,3-8 3,4 0 2,0-11-6,2 0 3,4-5-3,0-5 1,4-1-2,0-3 3,4-2-6,5-4 0,0-2 1,3-6-1,1-1-3,1-4 4,0-2-6,2-4 3,-2-3 2,1-2-9,1-3 33,-2-1 8,-2-1 10,-4 0-2,-4-1 1,-1 0-6,-5-1 3,-4 3-7,-5 1 0,1 1-4,-6 1-3,-2 4-5,-2 4-1,-3 2-3,0 7-1,-6 4-5,3 6-1,-1 2 0,2 6-3,2-1-1,-1 11 1,4 0-4,6-2 1,0 2 0,4 4-2,2-4 2,2 3-1,0 1-1,-2-6 1,2 4-2,-5-5 0,-1-2-11,-7 0-11,-8-1-22,-7-5-33,-8-1-26,-7-8-29,-5-2-26,-25-4-26,10-5-344,1-6-24</inkml:trace>
  <inkml:trace contextRef="#ctx0" brushRef="#br0" timeOffset="419495.5179">11360 5002 1358,'-24'0'-51,"5"-2"12,4 2 0,3 2 1,1-2 1,3 0 3,0 2 7,8-2 14,-5 6 7,8 0 15,5-1 10,8 3-7,10 1 5,9 3-1,40 5-3,16 0 1,15 2-6,14-2 2,16 1 1,10-2 0,10 4 1,46-1 4,8 0 3,1 0 1,0-4 14,5 0 2,-4-1 2,0-3-1,1 2-3,-7-5-7,-39-2-2,-6-1-6,-11 0-2,-10-4 3,-11-1-7,-14 2-8,-18-2-15,-26 0-8,-17 0-20,-16-2-14,-13 1-15,-10 1-18,-12-3-42,-3 3-109,-34-3-89,-11-1 161</inkml:trace>
  <inkml:trace contextRef="#ctx0" brushRef="#br0" timeOffset="419806.4468">11785 5406 896,'-47'4'-15,"14"0"-1,5-1-4,6 1-2,8 0 0,2 0 2,3-2 12,5 0 7,4-2 9,0 0 7,19 8 12,5-5 2,15 1 8,17 2 1,28 0-1,14 1 1,7 3 3,12-1 2,12 3-3,10-3 10,11 2-11,5 1 0,6-3 3,0 3 0,2-1-1,-5 1-1,6-2 1,-3-1-5,3 0-5,-3-3-4,-6 0-7,-9-3-1,-8 1-1,-9-4 4,-12 0 0,-14-1-13,-10-3-11,-23 0-16,-17 2-19,-11-4-41,-13 1-46,-5-5-115,-12 0-158,-9-1 93</inkml:trace>
  <inkml:trace contextRef="#ctx0" brushRef="#br0" timeOffset="420880.1036">3545 6877 1064,'6'-2'-38,"-6"2"3,9 6 16,-5 1 14,0 8 14,-2 3 12,2 6 23,1 5 4,-1 5 12,3 4-10,-3 1-2,0 4-1,0 7-3,-2 5 1,0 2 1,0 0-6,-2 4-3,0-5-3,0-1-1,-2-2-3,-2-9-2,2-2-6,-2-2 1,-2-4 0,1-7-2,-1-3 1,-3-5 0,1-6-3,-3-3-5,1-9 3,-3 0-4,0-9-3,1-6-1,-3-7 0,0-9-2,0-4 2,-2-12 0,4-4-5,-1-23 3,6-5-6,0-4 1,8-5-2,6-5-2,6 2 0,4 3-6,10 1 2,1 7-2,7 5-2,5 5 5,1 6-2,6 8-5,3 8 0,2 4 3,-5 15 0,-1 7-2,-5 7-3,0 7-10,-2 5-3,1 5 4,-1 7 1,-7 5 3,-5 6 1,-8 3 4,-2 5-1,-8 5 7,-4 0-5,-6 4 7,-6 1-5,-5 4 4,-4 1 5,-15 9-1,3-11 2,-9 3 2,-1-8-1,5-9-2,-4-3 6,-1-1-4,-4-5 4,1-1-2,6-5 1,4-2 8,4-4-4,5-1 6,1-2-3,6-4-6,6 0-1,3-2-13,7 0 5,0 0 0,0 0-3,0 0-1,23-8-1,-7 8 1,0 4 3,3 1-4,5 3 3,0 5 0,4 3-1,6 9 1,3 1 11,1 3-8,10 13 7,1 2-6,0-1 3,-1-1-1,5-2 6,2-4-4,0-1 0,4-5-13,-6-7-13,-4-8-20,1-3-9,6-4-17,-7-7-11,8-4-5,-1-5-10,0-6-4,15-8 4,-4-7-196,-8-3 190</inkml:trace>
  <inkml:trace contextRef="#ctx0" brushRef="#br0" timeOffset="422110.2977">5001 7532 711,'37'-36'-53,"-13"1"14,-6 5 13,-6-1 14,-5 5 15,-5-1 6,-4-1 9,-5 3 4,-5-2 6,-8 0 0,-2 7-1,-6-1 0,-2 4 5,1 5 5,1 3-5,-2 3 0,1 6-5,-3 4 0,-2 3-3,2 5-5,-1 3 4,3 4-5,2 2 1,3 4 5,5 2-8,2 1-2,5 2 4,2-1 0,5-1-1,6-1-1,0 0-3,4-4 2,5 0-2,2-4-1,1-4 2,8-2-3,0-5-1,1-5 1,5-3-1,4-3 0,4-6-5,-1-3 2,3-3 9,0-6-14,0-2 6,-2 0-3,-5 2-3,-3 0 10,-3 2 5,-3 2 5,-6 1 6,1 3 2,-2 2-2,-3 1-2,1 3-7,-5 3-2,-2 2-3,-4 2 1,0 0 0,9 16-4,-9-5 3,5 2-1,-1 4-3,2 0-1,4 2 3,3 1 0,0 1-2,6-5-11,4 4-16,4-7-21,-1-1-12,1-5-9,1-3-12,2-4-8,2-4-9,-3-2 0,5-7-2,-2-2 3,-3-4 6,-1-2 7,-2-4 8,-2-7 6,-7 3 8,1-2 15,-8 1 16,-2 3 19,-4 1 14,0 3 11,-4 4 3,4 0-1,-4 5 2,-4 3-2,4 5-2,-2 2 10,2 4 6,0 0-2,-10 21 4,8-3-3,2 0 2,-2 7-5,2 4-5,0 2-3,2-1 2,0 2-3,0 0 1,0-3-7,0 2 0,0-5 2,0-1-4,0-4 7,2-2 27,-4-2 6,2-6 12,0-1-9,2-4-9,-2-4 0,-2-2-5,0 0-6,14-18-3,-5 3-2,2-4-10,-1-2-2,5-3-8,2-1-4,0 2-2,-5 2-2,1 4-1,2 0-1,-4 4-4,-1 3-1,1 2-5,0 6 4,-3 2-3,-8 0 5,16 12-5,-4-3 2,-4 5 3,0 5-4,1 0 4,1 2 0,1 2-2,2-2 5,1-2 1,2-2-2,0 0 1,3-5-1,5-1 1,1-5 4,0-6-2,7-5 1,4-2-5,0-4 0,4-8 2,0-4 0,-2-2-1,-3-3-2,-3-3 0,-8-4 0,-2 1 1,-7 4-2,-7-3-2,-4 5-1,-6 3 0,-4 0-2,-5 5 0,-1 2 0,-6 7 1,2 3-3,-2 4-1,2 8-1,-3 4 2,0 7-1,0 8 7,-1 5 0,4 11-4,-1 4 0,8 7 1,7 1 3,4 6 1,9 18 0,6 3 0,1-4 3,4 1 0,-1-5 3,5-1-4,-4-4-3,-4-10 3,-6-10 1,1-1-1,-6-8-1,-5 2 1,-4-5 2,-7 3 2,-6-2 1,-11 0-2,-5-1 0,-3-6-2,-2-2 2,-2-4 1,2-6-1,1-6 2,-2-1-2,1-3 3,4-5-1,3-1-1,1-7-1,5-3-1,0-6-5,6-3-1,8-5-12,5-3-3,8-10-5,5 0 2,6-6-8,17-17-3,5 0-1,8 2-2,6 0 5,4 0-3,4 2 8,3 0 3,-3 3 5,0 3-5,-2 1 7,-4-1 1,-2 3 6,-7-1-2,-3 3-2,-9 8 8,-12 3 12,-3 7 16,-4-1 4,-4 3 3,-1 1-1,-6 2-7,-2 4-7,-2 0-2,-2 4-2,-5 3-5,1 5-2,-1 5-2,-4 4 0,1 4 0,-5 5-3,2 6 4,1 4-1,1 0-1,0 9-2,2 3 1,5-1 5,4-1 0,4 1-2,4 2 1,7-1 1,4-4-2,2-1-2,7-7-3,-1 0-13,7-4-24,2-6-40,4-3-48,-3-8-73,10-2-318,6-5-20</inkml:trace>
  <inkml:trace contextRef="#ctx0" brushRef="#br0" timeOffset="422346.1907">7846 7414 1379,'0'0'-36,"0"0"4,-6 2 5,6-2 12,0 0 1,0 0 3,0 0 8,0 0 15,0 0-7,32-6 0,-14 6 4,6-2 3,-1 2-2,9 0-2,2 2 1,2 0 2,6 2-13,3 0-21,-4 1-28,2-1-41,-5 0-82,-6 0-160,-4-1 152</inkml:trace>
  <inkml:trace contextRef="#ctx0" brushRef="#br0" timeOffset="422500.8241">8108 7717 1014,'-27'4'48,"6"0"1,4-2-9,2-1-2,4 1 1,1 0-12,4-2-1,6 0 4,-6 4 8,6-4-5,0 0-4,26 2 1,-2-2-40,9-2-40,8-2-57,7 0-118,10 1-132,3-7 129</inkml:trace>
  <inkml:trace contextRef="#ctx0" brushRef="#br0" timeOffset="423512.6914">10344 6918 962,'0'-21'-9,"-4"3"11,-2 0 3,-2 3 9,-4 0-2,-3 2 2,-4-2 2,-6 5 16,-7-1-6,-4 1 3,-5 4 9,-1 6-2,-2 2-2,-1 4 1,-1 7-5,-1 3-1,3 5-5,5 3-1,4 5-4,5 1 2,7 3 3,6-3-1,7 4-3,6-5 7,4-1-12,4 3-4,6 1 4,5-1 0,2-2-6,4-1 1,0-1 2,-2-2-4,3-1-1,-4 1 0,-3-6-2,-4-2 2,2 0 8,-7 0 10,-4-1 7,-4-1-22,-4 2 3,-5 2-2,-2-2 0,-2 1-3,-1-1 1,-2 0-1,4-2-3,-4 2-1,4-1 1,1-1-2,1-2 0,1 0 0,4 1-1,3-1-4,0 2-8,6-4-1,2 3-2,5-1-11,4 1 15,4-1 0,1-1-3,2 1 10,-2-2-13,2 2 5,-3-1 2,0 1 2,-6-1 6,-1-1 6,0 2 10,-4 2 11,-4 1 7,-2 3 4,-2 2 0,-4 2-1,-8 7-1,-1 1-1,-2-1-5,0 3-3,5-3-2,-2 1-3,8-3 0,2-1 2,6-1-6,4-1-7,7-2-7,6 2-17,6-4-20,5-4-23,4-2-35,4-4-34,3-5-44,-6-6-106,7-2-178,-1-3 39</inkml:trace>
  <inkml:trace contextRef="#ctx0" brushRef="#br0" timeOffset="423764.858">10602 7454 1290,'-7'-14'-3,"1"5"11,2 2 11,2-1 7,0 2 8,-3 0-2,3 2-1,2 4 0,-4-7-3,4 7-3,0 0 10,0 0 0,0 0 4,6 19-1,-1-6-4,1 7-1,-2 4 0,3 1-4,-3 9-1,2 2 0,-1 1-5,1 1-1,-2 2-3,0 0-1,2 2-2,-2-2-13,2-1-20,0 0-30,0-1-47,-2-9-53,0-1-98,0-5-233,1-4 16</inkml:trace>
  <inkml:trace contextRef="#ctx0" brushRef="#br0" timeOffset="424453.5329">11445 7606 1191,'4'8'-75,"-4"-8"13,0 0 11,0 0 17,0 0 9,0 0 13,0 0 14,0 0 4,0 0 5,0 0 12,0 0-3,0 0 5,-6 4 1,6-4 6,0 0 1,0 0-1,0 0-1,0 0 0,0 0-4,0 0-1,0 0-1,0 0 0,0 0-4,0 0-3,0 0-6,0 0 2,0 0-3,0 0 3,0 0 2,0 0-3,0 0-6,0 0 7,0 0 0,0 0 6,0 0 1,0 0 4,0 0 0,0 0 2,0 0 3,0 0 1,0 0-5,0 6 0,0-6-6,0 0 2,0 0-5,0 0-3,0 0 4,0 0-8,0 0 4,0 0-5,0 0 0,0 0-3,0 0 4,0 0-3,0 0 0,0 0 0,0 0 0,0 0 1,0 0 0,0 0-3,0 0 1,0 0 1,0 0-1,0 0-3,18-8-1,-18 8 2,15-2-1,-2 2-2,-1 0 1,5 0 3,1 0-3,2 2-16,2-2-13,1 0-26,0 0-26,0 0-20,1 0-21,-1-2-39,-2 0-311,-4-4 24</inkml:trace>
  <inkml:trace contextRef="#ctx0" brushRef="#br0" timeOffset="424968.0924">11285 7845 1233,'0'0'-29,"-10"-2"8,10 2 2,0 0 0,0 0-1,-2 6 12,2-6 9,-2 9 14,2-2 18,-2 5-1,-2 1-3,2 6-1,-3 0-1,-2 6 2,1 0-3,0 1-4,0 3-2,0-2-18,-3 1-23,4-3-24,-1 0-26,2-6-44,-2-4-85,1-2-116,3-3 167</inkml:trace>
  <inkml:trace contextRef="#ctx0" brushRef="#br0" timeOffset="425385.5878">11493 7542 874,'-6'-6'3,"2"0"0,2-2 3,-1 3 1,3-3-2,5-1-1,3 1 9,0-2 2,7 3-3,2-3 3,4 3 2,3 1-5,3 2 1,3 1-2,2 3-1,-3 1 2,3 5-2,-2 2 1,-1 5-5,-1 2 1,-1 3 1,-6 3 9,-3 1 8,-8 3 4,-2 0 4,-6 1 5,-6 3 4,-4 3 4,-5 1 1,-4-3 4,-4 6 6,-5-3 1,6-6 5,-4-1 1,3-3 2,2-2-2,2-2 7,4-4-12,-2-1-4,5-3-3,0 0-8,0-1-4,6-2 0,0-1-6,6-1-1,4 0-3,8 0-4,2-1 0,3-1-8,7-1-10,2 2-7,-1-4-10,0 3-9,3 0-15,-3 0-16,-1-1-18,-3 3-23,1-2-28,-4 2-22,-2 0-28,-4-3-66,-1 1-237,0 0 21</inkml:trace>
  <inkml:trace contextRef="#ctx0" brushRef="#br0" timeOffset="425588.7263">12370 8039 1377,'4'-4'37,"0"-2"1,-2 5-1,-2 1 7,6-6 4,-4 2 3,-2 4 2,0 0-2,0 0 4,0 0 4,0 0-4,-2 17-3,-2-6-6,2 3-2,-2 3-2,0 0-5,-2 2-20,0 2-23,0 0-30,0 0-51,2 0-50,0-4-29,0 0-106,-1-2-218,3-3 5</inkml:trace>
  <inkml:trace contextRef="#ctx0" brushRef="#br0" timeOffset="426042.6706">12808 7481 1422,'-7'-23'-8,"0"5"0,5 3-2,0 2 3,2 0-2,0 3 1,2-1 10,0 1-5,3 0 4,-3 1 4,3 2 0,1 1 6,2 2-9,5 0 4,1 3-6,4 1 5,2 1-5,0 3 3,3 2 2,1 1-4,-2 3 6,2 1-9,-3 2 2,-2 1 4,-2 1-1,0 1-3,-2 0 3,-5 2-2,-1-3 0,0 0-1,-5 0-3,0 3 7,-2-3-1,0 0-2,0 1-7,-2-4 12,2 0-6,0 1 2,-2 1-1,3-1 1,-1-1-6,2 3 5,0-2 3,2 2-3,3 1 7,-2-1-11,1 0 1,2 0 2,0 2-2,-2-1 3,0-1 0,-2 0 3,-2 0 5,0 3 8,-6-3 5,-2 0 2,-4 2-2,-3 0 0,-6-2-1,-2 1-2,-4-1-5,0-1 0,-3-3 0,-2 2-17,3-3-15,2-1-30,2 1-18,1-5-28,4 1-45,1 0-74,4-6-151,5 0 124</inkml:trace>
  <inkml:trace contextRef="#ctx0" brushRef="#br0" timeOffset="426233.9524">13382 7932 996,'12'0'56,"-4"0"9,0 0-11,-8 0-14,14 2-2,-8 0-4,-6-2 5,10 4 3,-8-1 17,1 5 9,-1 4-5,-2 1-4,0 6-6,-5 4-5,-1 4-1,0-1-9,0 3-17,-3 3-25,-2-1-21,3 1-50,2-5-38,-2-3-68,-2-3-303,6-5 10</inkml:trace>
  <inkml:trace contextRef="#ctx0" brushRef="#br0" timeOffset="426612.8009">13781 7330 1322,'-2'-17'-1,"2"4"-4,0 3-1,-2 5-7,2 2 4,0 3 0,0 0 0,0 0 3,-7 20 9,5-7-1,2 4 6,0 4-1,0 5-3,0 3 2,2 3-1,0 7 11,3-3-11,2 0 3,-3 1 5,2-1-4,0-4-3,0-6 0,0-1 3,4-2 2,-4-2-3,4-4 7,1-3-10,-1-5 7,3-3 2,0-4 0,-1-2 4,4-4 8,-2 0 8,1-4 1,0 1 8,-2-1 3,-1 3 5,-2-3-1,2 4-5,-4-1-10,0 1-6,-2 0-4,1 2-6,2 2-1,-9 0-1,8 11-3,-4-1 1,0 5 0,-4 2-4,5 2-14,-7 4-6,2 0-8,0 4-24,0-1-27,0 3-46,0-6-40,0-2-81,0-2-226,0-4 31</inkml:trace>
  <inkml:trace contextRef="#ctx0" brushRef="#br0" timeOffset="426804.3336">14378 7873 1344,'2'-3'38,"0"-3"2,2 2-8,-4 4-6,4-4-2,-4 4-4,2-4-4,-2 4 8,0 0 6,0 15-3,-2-3 2,0 1-3,0 2-2,-2 5-5,2 0-17,-4 3-20,2 2-37,-1 0-38,-1-2-36,-2-1-70,-1-1-219,2-6 73</inkml:trace>
  <inkml:trace contextRef="#ctx0" brushRef="#br0" timeOffset="427135.7985">14711 7406 1211,'-7'-13'20,"0"3"-17,1 3-5,2 3 0,2 2-7,2 2 6,0 0-1,0 0 1,0 0 2,-13 15 10,13-5-3,5 1 13,-1 7-10,4 3 5,4 3-6,4 5-1,2 0 1,4 7 1,-1-2 4,-2 0-9,4 0 13,-3 1-1,1 1 1,-5-5-1,0-1 3,-4-2-2,0 1 1,0-4 2,-6 0-3,0-2 0,-2-1 1,-2-3 6,-2-2 0,-6-1-2,-2-3 0,-6-2-4,-4 1-16,-8-4-11,-1-4-26,-5-4-33,0-3-30,-6-4-45,1-4-288,-6-5 59</inkml:trace>
  <inkml:trace contextRef="#ctx0" brushRef="#br0" timeOffset="427303.5414">14713 7353 1108,'33'-6'-52,"-1"2"9,0 1 8,-2 3 7,-3 0 6,1 3 5,-1-1 6,-2 2 2,1 0 10,-3 1-5,-1 1 0,0 2 2,0 2-15,-1-1-29,-5-1-86,2-1-102,-2-1 79</inkml:trace>
  <inkml:trace contextRef="#ctx0" brushRef="#br0" timeOffset="427522.517">15538 8050 842,'-5'11'77,"1"3"-5,-2 1-9,0 1-4,0-3-4,-1 2-4,-2 4 9,1-2 0,-2 4 2,-1 2-5,1 0-5,-2 2-4,2-2-7,0 1-11,2-1-27,-4 0-35,2 0-41,2-4-44,-1-4-119,3-2-164,-3-1 90</inkml:trace>
  <inkml:trace contextRef="#ctx0" brushRef="#br0" timeOffset="428338.6941">16067 7336 1089,'4'-6'-6,"-1"0"9,-1 3 9,-2 3 6,2-8-1,-2 4 0,0 4-5,0 0 7,0 0 10,-30 12 9,11 1 4,-2 0 2,-2 14-2,-5 3-4,0 9 0,-8 14-5,5 2 2,5 4-7,-1 2-1,8-10 1,6-5-3,3 2-1,5-6-3,3-2 1,7-2 0,1-2-2,2-4-1,7-3 0,2-4-5,4-6-8,3-6-2,3-5 2,5-5-3,-2-4 3,3-3-6,-1-6 3,0-3 2,-3-2-2,-5-4-3,-4-2 4,-6 2-5,-4-2 7,-8 2-1,-6 0 4,-4 0-3,-8 2 0,-2 1 3,-3 5-6,-5 4 0,0 2-3,1 4 2,0 4-2,-2 3-10,1 3-16,5 5-22,0-1-27,6 5-22,2-3-21,6-2-35,5-1-306,2-3 32</inkml:trace>
  <inkml:trace contextRef="#ctx0" brushRef="#br0" timeOffset="428521.1919">16283 7976 1266,'17'-8'-4,"-2"3"2,-5 1 2,-2 2 2,0-2 7,-2 4-3,0-2 18,-6 2 13,10 6-1,-8 1 4,0 1-4,1 5-2,-3 5-4,-3 1-1,-1-1-6,0 2-20,2 5-23,-4-3-34,2 3-23,0-2-30,0-4-110,-2-4-155,2-1 114</inkml:trace>
  <inkml:trace contextRef="#ctx0" brushRef="#br0" timeOffset="428873.1643">16797 7422 1068,'-4'-12'5,"2"2"1,-2 3-4,2-3-4,0 5 2,0-3 0,0 2 0,-1 0 6,3 3 15,3-1 15,-3 4 10,6-2 6,-6 2 0,14 4-7,-3-2 5,4 1-3,0 2-1,1-4-1,4 5-1,1-2 1,0 1-4,2-1 1,-1 2-4,3 0-5,-2 2-1,2-1-6,-1 3 0,-3-1-2,0 7-4,-2-1 1,-2 4 2,-2 8 1,-3 1 1,-3 5 1,-4 1 2,-3 5-2,-6 2 1,-6 8-1,4 3-4,-10 15 0,0-10-1,2-10-17,-1-1-12,-2-2-24,4-10-41,1-2-42,-1-3-57,2-10-136,-1-4-197,-1-5-9</inkml:trace>
  <inkml:trace contextRef="#ctx0" brushRef="#br0" timeOffset="429049.3018">16844 7715 1429,'-4'-9'0,"2"1"8,2 2-18,0 6-5,14-4 4,-1 4 3,8 0-16,0 0 11,9 4 2,6-2 3,7 4-14,-1-3-17,2 3-26,-1 0-36,-5 0-60,0-2-162,-9 1 161</inkml:trace>
  <inkml:trace contextRef="#ctx0" brushRef="#br0" timeOffset="429228.1134">17575 7856 940,'0'8'25,"-3"-1"-8,0 3 4,-1 1 4,-2 3 10,0 1 7,-2 4 7,-5 2 6,2 0 3,1 3 1,-3 5-3,1 1-2,-2 1-8,2 1-2,0-1-3,-2 1-7,4-1-19,-1-4-24,3-3-23,2-1-34,-3-2-23,2-4-41,3-2-83,0-3-154,2-5 121</inkml:trace>
  <inkml:trace contextRef="#ctx0" brushRef="#br0" timeOffset="429683.099">18157 7692 1033,'12'-31'2,"-2"3"3,-4 5 2,-3 2-2,-1 2-1,-2 0-1,-5 2 4,-3-4-6,-4 2 8,-3 2 0,-4 1 9,-2 3-6,-5 4-3,1 3-4,0 2 1,-1 4-2,1 4 1,1 2-1,-1 3 4,6 7-1,0-1 1,4 4-2,4 5 3,5 1 1,6 2-4,2 2 4,8 3-5,4 2 1,2 4-7,6-2 5,3 3 11,1-1-14,1-2 5,1 0 5,-3 0-6,0-1 0,-3-1 4,-6-6-5,-1-1 3,-4-2 5,-2-2 7,-7-4 2,-4 0 6,-5 0-1,-4 0-1,-1-4 6,-3 1-5,-2-3 6,0-5 4,0-1 2,0-3-3,0-2-3,-2-6 6,4-2-7,1-3 6,-2-5 8,6-3-10,2-4-1,4-2-5,4 2-4,2-5-4,6-3-2,4-2-2,2 1 0,2 0-1,3 1-6,-2 0 0,2 5-5,3-1-10,-4 4-21,-2 4-32,0 2-35,3 1-35,-4 1-48,-2 3-352,-3 1-32</inkml:trace>
  <inkml:trace contextRef="#ctx0" brushRef="#br0" timeOffset="429901.5963">18444 7906 1408,'0'9'-57,"-2"4"9,-2 2 14,0 5 18,-1 0 7,-1 3 14,-2 2 13,1 0 9,1 2 3,-1-3 3,1 3-5,-2 0 5,0 3-4,0-3-3,2 0-3,-2-1-21,2 1-32,-3 0-35,1-5-41,-3 1-74,2-4-200,3-4 107</inkml:trace>
  <inkml:trace contextRef="#ctx0" brushRef="#br0" timeOffset="430334.7713">19225 7824 1083,'17'-35'-2,"-4"3"2,-2 7 2,-3-1 0,-2 2 2,-2 2 2,-2-3 11,-2 2 7,-4 0 2,-2 1 3,-2 1-1,-7 2-5,-2 3 3,-2 3-6,-7 3 1,-1 8-6,-5 2 3,-2 8-5,0 5 7,-6 7-6,5 2 7,0 5-11,3 3-1,5-1 5,6-3-1,-1 1-3,8 0 3,5-4-1,3-3 0,2 0 0,6-3 0,2-2-4,5-3 3,1-1-3,7-5 3,0-2-5,5-2 0,-2-4 2,6-2-3,-1-2-1,-1-2 0,1-3-3,-2 3 4,-2-1-2,-3 3-1,-2-2 2,-1 3-10,-2 1 1,-1 2 3,-1 4 7,-3 4 3,1 3 5,-5 6 2,1 5 0,-5 8 4,0 5-1,-5 4-5,1 8 1,-1 2 5,-1 3-11,2 1 2,-2-3-18,2-4-30,-1-5-42,1 0-42,0-11-84,0-1-238,0-4 49</inkml:trace>
  <inkml:trace contextRef="#ctx0" brushRef="#br0" timeOffset="430953.2012">19801 6820 1182,'4'-12'-28,"-2"3"13,0 1 1,0 1-1,0-1-2,0 2 3,0 0 1,-2 6 0,7-1 5,-7 1 0,13 5 5,-5 5-1,3 1 0,1 6 6,-1 2-6,2 4 6,-1 6 2,2 1 0,-4 1-2,-2 3 3,-1 0 1,-3 2 3,-4-3 4,-2 5 3,-5 0 5,1-2 0,-6 8 3,-4 0 11,2-4-17,-3 3 6,0-2 1,0-1-3,2 0-3,2-8-3,1 0 4,2 1-3,0-3-1,4-3-3,2-2-3,0-1-9,4-3-14,4-2 0,2-1-19,1-1-5,4-4-3,-3-1 1,4-3 1,-1-1 3,2-4 3,-3-3 3,3-1 14,-2 0 0,-3-3 9,1 1 4,-3-2 10,-2 0 1,-2 1 0,-2 3 1,-6-8 4,6 8 9,-15-4 0,2 6 2,-6-2 11,1 5 0,-2 7 4,0 1-8,-4 6-4,3 8-1,4 1 5,0 11-12,3 3 1,4-4-1,8 6 1,2-1-5,4 9 1,6-3 4,-2 1-3,4-3-5,-1-1-2,0-8 0,-3 0 4,1-3-5,-3-7-6,-2 1 3,-4-3 8,-6-3-9,-5 0 2,-10 0 0,-6-2-6,-12-2-12,-5 0-28,-24 4-31,-3-4-44,-12-5-81,-2-3-226,-4-1 71</inkml:trace>
  <inkml:trace contextRef="#ctx0" brushRef="#br0" timeOffset="431664.8782">10724 8511 1056,'-40'0'-72,"7"2"12,5 0 5,3 0 3,3 0 5,4 0 2,-2-1 7,4 3 3,-2-4 12,4 2 6,1 2 6,3-4 8,-2 2 2,4 0 5,0 0 2,0 0 5,1 0 4,2 2 0,5-4 4,0 0-1,10 9-4,2-5 2,9 2-1,13-3 1,10 3 2,41 2 0,10-2 0,18 1 2,16 1 2,27 1-5,54 3-2,14 1 1,20 2-1,16 3 1,15-2 1,11 4-4,4-1-4,17-6-6,8 4-4,3-2 1,-1-2-2,0 1 8,8-1-3,-2 1 0,-5-7 0,4 5 4,-3-6 0,-5 1-4,-3 2 2,-15-1 5,-15 0-5,-14 3 3,-13 1-2,-19-1 6,-25 2-2,-49-5 3,-15 0 8,-15-1 6,-14-1 3,-16-2 2,-14 0 3,-22-1 8,-12-1 8,-13 0 1,-6-2-2,-4 2-3,-1 0-6,-5-2 0,-6 2-7,2-2-5,-5 2-2,0-2-16,0 2-21,-3-2-21,0 1-17,4 4-4,-6-1-21,5-1-17,0 1-24,-2 0-37,-1 0-211,-1-1 125</inkml:trace>
  <inkml:trace contextRef="#ctx0" brushRef="#br0" timeOffset="475337.4972">14600 2779 1089,'6'-2'87,"-6"2"-7,0 0 0,12 0-12,-12 0-8,6 0-3,-6 0-4,0 0 3,4 2 11,-4-2 12,0 0 16,4 2 8,-4-2 8,0 0 4,0 0-2,0 0-4,0 0 0,0 0-8,0 0-3,0 0-10,0 0-8,0 0-6,0 0-6,0 0-5,0 0-7,0 0-2,0 0-6,0 0-5,0 0-4,0 0-5,0 0-3,0 0-10,0 0-20,0 0-29,6 2-39,-6-2-37,4 8-71,1 1-52,-1 3-124,-2 3-123,0-4 41,-2-1-102,-2-5-37</inkml:trace>
  <inkml:trace contextRef="#ctx0" brushRef="#br0" timeOffset="476556.4549">3911 3556 1303,'10'0'-106,"-10"0"11,10 2 9,-10-2 9,12 2 7,-6 0 9,0 0 11,1 2 5,-1-1 11,3 1 8,-3 0 10,1 2 7,-1 0 5,2-2 8,-2 1 7,0 3 7,4 0 6,-2 1 4,2 3 0,-1-1-2,-3 4 3,3 2 2,-1 4-1,3 0-1,-3 0-3,0 2 4,4 0-2,-2 0 3,-2-1 4,0 1-3,6 0 7,0-2 4,-1-2-1,4-2-3,4-1 1,3-3-3,5-2-5,7-3 0,4-6-1,3-4-6,11-3 1,6-5-5,20-11-2,5-4 0,4-6-2,1-3-2,4-2-2,0-2 1,3 0 1,-2-2 3,2 0-2,-2 2-2,0-2-3,-3 4-2,-3 1-2,-2 3 2,-8-1 0,-2 5 0,-7 3-6,-15 2-1,-11 6-7,-5 4-10,-8 0-7,-3 3-13,-5 0-12,-2 3-19,-4-1-22,-4 3-38,-7-1-59,-4 2-190,-4 2 113</inkml:trace>
  <inkml:trace contextRef="#ctx0" brushRef="#br0" timeOffset="477048.1845">4066 4366 1001,'-9'2'-26,"0"-2"1,5 2 4,4-2 4,-8 2-1,8-2 4,-6 2 1,6-2 0,0 0 7,-8 1 7,8-1 1,0 0 6,2 8 7,-2-8 0,4 12 9,0-7 3,-2 3 1,2 1 4,2 3 11,-2 1-11,3-2 5,-1 5-4,1-3 1,1 3-2,1-1-1,-1 0 3,2-2 5,6 2-4,-2-1 2,10-3 0,3-3-5,13-1-3,5-3-2,5-6-1,14-3-7,27-11 7,4-6-8,7-9 0,2-3-2,1-10-4,3-6-2,-4-1-2,4-4 2,-4 0-2,-2-3 0,-3 1 4,0 0 0,-1 4 0,-5 3 2,-6 4-7,-2 5 2,-8 5 0,-9 3-3,-2 4 3,-17 7-6,-12 4 1,-5 5-3,-6 2-8,-3 1-5,-1 2-23,-6 3-23,-1-1-14,2 2-17,-6 3-38,-1-2-79,1 2-197,-4 1 87</inkml:trace>
  <inkml:trace contextRef="#ctx0" brushRef="#br0" timeOffset="479103.0804">11366 2796 1121,'2'-9'-26,"0"-1"7,0 3 0,0-1 3,0 2-1,0 0 0,-4-1 1,2 7 2,-6-9 0,0 5 1,-2 2 3,-2 2 6,0 0 5,-2 2 0,-3-1 1,0 5 0,-2 2 7,-2 2 1,0 1 0,-4 4-3,-3 4 10,-2 2 0,-3 4-1,-1-1 1,2 5-2,6-4-1,0 0 5,1 1-1,1 1 0,6-1 2,-2 1-8,6 0 4,4-2-3,3-1-2,1 0 0,4-4-2,2 3-3,3-2-3,5 2 3,-2-2 1,6 2-2,0-2 0,3-2 0,2 4 2,0-2-3,0 1 2,0 2-6,-4-6 7,4 5-6,-2 2 1,0 0 4,-2 0-2,-1 3 14,-1 3-5,-4 1 5,-1 2 1,-4-5 1,0 1 3,-4 3-7,0-3 7,0 3 2,-4 1 2,-2 0 0,2-1-5,-4-1-2,-2-2-4,2-3 1,0-2-1,0-2-1,1-2-5,0-4-1,1 0-4,2-4 0,2 1-9,-2-3-2,2-1-1,0-1 2,2 0 2,2 0-3,2-4 2,0 1-1,2-2 3,1 1 3,0 1-7,-1-2 0,0 2 2,2-3 0,-2 3 0,1 1 4,0 1-1,-1 2 4,0 1 3,-2 2 7,0 5-2,1-1 7,-3 4 5,-2-1 7,2 10 4,-2 0-3,0 0 2,-4 8-2,2 2-3,2 2 1,-3 0-6,3 4 1,0-2 1,3 2-6,-1 7-1,4 0-3,0 2 0,5-3-5,0 1-4,1-3-4,14 13-10,3-6-8,1-15-15,12 3-14,3-14-22,14 0-19,11-11-22,-5-10-33,-3-9-73,27-10-237,0-6 42</inkml:trace>
  <inkml:trace contextRef="#ctx0" brushRef="#br0" timeOffset="480172.2373">15773 2720 1122,'-22'8'-76,"6"-5"8,-2 3 11,6-2 13,2 0 10,-1-2 8,3 1 9,-1-1 7,0 1 9,1-2 12,2 1 0,6-2 6,-12 2 3,4 0 4,8-2 5,-8 4 3,8-4 7,-6 2 5,6-2 2,0 0-4,-6 2 0,6-2-5,0 0-3,0 0-1,0 0-7,0 0-1,0 0-6,16 5-1,-8-1 0,4 2-1,0 1-2,3 1-3,2 2 1,0 3-2,-1 1 2,4 1-4,-3 2 1,0 2 0,0 6 3,-1-1 6,-2 7 9,-2-1-1,-4 6 9,-2 1 3,-1 5 5,-5 1 6,-7 8-2,1-1-1,0 3-1,-4-1-3,-1 2 16,2-3-3,1 2-4,-1-2-4,3-1-5,2-6-3,2 0-3,2-4-5,2 0-2,2-4-4,2 0-4,3-4-1,1-1-3,6-2-5,-2-2-3,3-5 0,0-1-1,4-2-1,-2-4-3,0 1 0,3-5-2,-4 0 1,-1-1-4,1-2 1,-4-1 1,-2-1 0,2 2-2,-4-5 1,0 3-2,-1-2 3,-2 2-2,-1-3 0,-2 1 1,0 0-1,-1 0 0,-1 2-1,-2 0 1,-5 3 2,1 4 3,-2 4 0,-5 8 0,-2 5-1,-1 5 1,-2 6 1,0 5 2,-7 19-4,8-9 2,-4 10-2,7-7 2,-2 13-1,2 1 0,-1-1-2,4-11 1,3-7 0,0 1 0,-1-2 1,3 0-1,0 1-2,2-2 0,0-9 5,-2-3 5,2-2 6,-2-1 4,1-7-1,-2-2 0,1-3-4,2 0 2,-2-2-2,-2-2 0,0 0-3,2-2-6,-3 2-12,-4-2-17,3-2-26,-5 2-21,3 0-18,-3-2-19,0-2-18,3-1-25,-3-1-28,0-4-48,1 0-373,-3-4-95</inkml:trace>
  <inkml:trace contextRef="#ctx0" brushRef="#br0" timeOffset="480288.9242">15555 5814 1572,'0'0'-25,"0"0"1,0 0 7,0 0 5,0 0 1,0 0-10,0 0 1,0 0-12,0 0-31,-4-10-48,4 10-122,-2-8-109,0 3 145</inkml:trace>
  <inkml:trace contextRef="#ctx0" brushRef="#br0" timeOffset="480839.8273">14004 5438 991,'-12'0'10,"2"0"8,2 0 10,8 0 9,-11 0-7,11 0 0,-10 0 0,10 0-7,0 0-4,0 0 1,-5-5 7,5 5-4,15-12 3,4 1 6,5-3 6,14-4 1,6-3-2,20-6-6,6-1-2,5-1 2,6 2-9,2 1-3,-1 1-4,3-2 3,-2 2-2,-4 0 2,2 0 1,-3 5 2,1-1-4,-8 4-1,-9 2-6,-11 3 1,0 3-2,-7 1-7,-4 2-4,-1-1-19,-7 3-19,-3 0-21,-2 2-24,-4 2-23,-3 0-18,-8 0-41,-1 0-225,-4 2 96</inkml:trace>
  <inkml:trace contextRef="#ctx0" brushRef="#br0" timeOffset="481223.1019">14738 5379 1082,'-23'10'3,"1"-4"3,3-2 1,7-1 4,1 1 7,0 0-16,5-2-6,0 0-6,0 0 2,6-2 7,-6 1-5,6-1 3,0 0 2,0 0 5,0 0 2,29-5-4,-12-1 4,4 0 4,3-1-6,0-3 7,8-1 5,0-1-3,-3 1-2,5 0 3,-1-1 0,-2 3-4,1-3 2,-2 5-4,-6-3 1,2 3-3,-2-1 7,-3 0-5,-3 2 8,0 3 12,-4-3 13,-1 2 13,-2 0 6,-1 0 3,-1 2 2,-1 1-4,-2-3-4,-1 0-9,-5 4-5,6-6-4,-3 2-4,-3 4-1,0 0-6,0-5-8,0 5-7,0 0-7,0 0-10,-5-8-7,5 8-16,0 0-19,-4-5-23,4 5-21,0 0-17,-3-3-22,3 3-28,0 0-300,-2-7 34</inkml:trace>
  <inkml:trace contextRef="#ctx0" brushRef="#br0" timeOffset="481371.2701">15288 5154 1240,'9'0'23,"-9"0"25,16-1 7,-10-3 10,-6 4-7,12-2-14,-6 0-27,-2 0-32,2-2-47,1 0-48,-1-3-124,-4-3-150,0-3 103</inkml:trace>
  <inkml:trace contextRef="#ctx0" brushRef="#br0" timeOffset="484903.5092">10397 9220 314,'-2'-10'36,"-1"3"-7,1-1 4,0 2 1,0-1-8,-2 1 11,2 2-4,0-1 8,-3 1 7,3 0 7,2 4-3,-2-8-5,2 8 1,-2-4-5,2 4 1,0 0 9,0 0 1,0 0 4,0 0-2,2 24-1,-2-9 3,0 4 4,0 5-2,0 9 1,0 5-8,-2 6 2,0 1-4,-1 9-3,1-1-6,0 2-2,0 2-4,2-1-2,2 1-3,0-4-4,5 1-1,-1-3-6,5-4-5,-3-2-13,3-8-19,-1-2-20,4-1-18,-2-5-19,2-3-26,0-5-23,-4-3-51,3-9-281,-3-3 37</inkml:trace>
  <inkml:trace contextRef="#ctx0" brushRef="#br0" timeOffset="485339.3628">10855 9858 1177,'0'0'-40,"0"0"13,0 0 10,8-2 6,-8 2 10,0 0 13,0 0 25,0 0 19,0 0 8,0 0 7,0 0-1,0 0-1,0 0 0,0 0-4,0 0 2,0 0-7,0 0-5,0 0-2,0 0-8,0 0-4,0 0-2,0 0-5,0 0-3,0 0-5,0 0-1,0 0-2,0 0-5,0 0 2,0 0-5,0 0 1,10 0 6,-10 0 4,0 0 6,0 0 7,0 0 6,0 0 3,0 0 5,0 0 5,0 0 0,0 0-2,0 0-4,-2-7-5,2 7-4,-4-8-2,4 8-3,-4-8-3,1 4-5,-2 1-3,5 3-2,-4-10-6,2 8-15,2 2-39,-6-6-47,6 6-57,0 0-23,0 0-24,-14 10-55,7-4-149,0 2-197,3-3-87</inkml:trace>
  <inkml:trace contextRef="#ctx0" brushRef="#br0" timeOffset="486336.9534">11307 9311 1414,'0'-7'-132,"0"7"19,0-6 17,0 6 14,0-6 12,0 6 12,-2-6 10,2 6 10,-3-5 11,3 5 11,-2-6 7,2 6 9,-2-6 3,2 6 8,0 0 0,-2-7 6,2 7 4,0 0 9,-2-4 4,2 4-4,0 0 3,0 0-8,-2-6-2,2 6-2,0 0-2,0 0-2,0 0 17,0 0-9,-2 19 4,4-7 8,-2-1-1,-2 6 1,2 3 6,0 2-2,-2 3-5,4 2 0,-2 3-1,0-1 2,0 1 3,0 1-1,2-1-3,-2-1 0,2 1-3,0-1 6,-2-4-7,2 1 2,0-3 0,-2-4-1,2 2-6,1-4 3,-3 1-4,2-3 4,-2-2-3,0-1-1,0 0-4,0-2-2,2 0-1,-2 0-3,0-3-3,0 2-1,0-1-7,2-2-14,-2 1-16,0 1-26,4-1-27,-2 1-38,1-2-48,-1-2-108,0 2-191,0-3 30</inkml:trace>
  <inkml:trace contextRef="#ctx0" brushRef="#br0" timeOffset="486999.0814">10549 10605 1188,'2'-4'-65,"-2"-1"8,0 5 5,3-9 7,-1 6 5,-2 3 7,0-6 12,0 6 12,0-6 6,0 6 0,0 0 3,2-5-1,-2 5 5,0 0 1,0 0 4,0 0 5,0 0 3,6 19 5,-6-9 2,2 2 1,2 2 5,-2 1-2,0 1-5,2 3 2,-1-1-2,1 2-2,2 2 0,-2-1-1,1 2-1,-1 0-4,3 0-2,-1 0-3,0-4-10,2 0-10,4 0-11,-4-4-25,0 0-26,2-3-50,1-1-204,-4-5 160</inkml:trace>
  <inkml:trace contextRef="#ctx0" brushRef="#br0" timeOffset="487240.4645">10877 10629 831,'0'0'-19,"0"0"9,0 0 6,11 3 2,-11-3 8,0 0 13,0 0 15,0 0 19,6 3 17,-6-3 8,0 0-1,0 0-3,0 0 2,0 0-8,0 0-7,10-6-6,-10 6-7,0 0-3,0 0-17,0 0-17,3-3-31,-3 3-40,0 0-33,0 0-45,6-2-90,-4-2-133,3 2 126</inkml:trace>
  <inkml:trace contextRef="#ctx0" brushRef="#br0" timeOffset="487661.3546">11263 10523 978,'0'0'-33,"8"-6"2,-8 6 1,4-3 2,-2-1 0,-2 4 4,4-10 9,0 3 16,1-1 9,1-2 7,0 3 13,1-1 8,-1-2-4,3 3 2,-1-3 2,4 1-11,0 3 0,0-1-2,3 3-2,-2 2-1,2 0-2,-3 4-3,5 4 1,-2 1-4,1 3 7,-2 1-7,0 3-3,-1 2 1,-3 2 7,-1 3-4,-2 0-1,-3 3 3,-2 1 4,-2-2 1,-4 2-2,0 3 8,-3 1-4,-2 2-1,1-5 15,0 1 9,-1-4 5,1-2 2,2-4 1,-1-2 1,2 0-1,1-1-2,0-3-4,2-1-3,2-1-4,2-3-4,4 0-3,1-5-3,6 1-4,1-2-1,7-2-6,7-2-7,0-1-11,3-1-20,7 0-19,0 1-19,1-1-16,-7 2-23,-1 0-23,-3 3-25,-3-1-35,-6 2-328,1 0-9</inkml:trace>
  <inkml:trace contextRef="#ctx0" brushRef="#br0" timeOffset="488010.5528">10944 11376 1401,'0'0'-6,"0"0"7,0 0 5,0 0-2,0 0 2,2-15-2,-2 15-4,0 0-2,0 0 9,0 0 11,0 0 9,0 0 5,6 21 2,-4-10 0,-2 5-4,2 3-1,2 0-3,-2 7-1,2 1-6,-2 2 3,2-1-9,0 3-3,1-2-13,-1 1-4,0-2-20,0 3-24,3-4-34,-1-3-45,1-1-97,-1-6-185,2-5 78</inkml:trace>
  <inkml:trace contextRef="#ctx0" brushRef="#br0" timeOffset="488185.1539">11263 11584 1163,'0'-12'63,"0"3"18,0-3-8,0 5-7,0-2-10,0 1-21,0 0-16,0 1-7,0 1-6,0 0-12,0 0-10,0 6-36,-2-9-28,4 7-41,-2 2-78,-2-4-175,2 4 112</inkml:trace>
  <inkml:trace contextRef="#ctx0" brushRef="#br0" timeOffset="488629.9435">11501 11235 963,'7'-7'-27,"-1"-1"2,2 0 1,1 1 4,4-1 2,-3-1 2,6 1 4,-4-1 8,3-1 12,2 0 17,-2 1 9,5 0-1,0 1 1,3 0-5,0 1-1,2 1-6,-1 4 2,-3 0-6,0 0 4,0 4-6,-3 2-3,-2 0 3,-3 2-4,0 1 0,-3 1-6,-3 3 8,-3-1-1,-4 3-5,0-1 3,-2 3 3,-3 0 1,1 0 4,0 0 2,0-2 1,0-1 1,2-3-1,0 3-3,2-2 2,0-1 2,2 1 1,2-1 4,6 1 2,5-3-6,0 1-1,4-2-1,-1-2-3,4 1-1,-1 1-3,-1-2 0,-2-1 2,0 1-3,-2 0-5,-1 0-2,-2 2 0,-3 0 4,-1 1-2,-5 1 0,-4 3 0,0 0-1,-6 3-2,-5-3-1,-1 6-10,-4 1-3,-2-3-15,-4 6-10,-1-2-15,-5 2-20,2-2-13,-9 5-17,1 1-11,-2 0-26,0-2-251,3 2 101</inkml:trace>
  <inkml:trace contextRef="#ctx0" brushRef="#br0" timeOffset="488976.486">11146 12508 1012,'-2'-14'-34,"2"5"14,-2-3 4,0 1 6,2 0 8,-2 1 8,2 1 12,-2-1 4,2 3 14,-2-1-5,2 2-1,0 1 3,0 5-6,2-6 6,-2 6 13,0 0 3,10 11 1,-4-1-3,0 5-4,1 0 1,2 6-6,-3 6 11,4 5-6,1 2-3,-1 1-4,1-3-7,-2 3-9,3-1-17,-2-2-28,2-1-30,-2-1-30,-2-5-46,1-2-46,-1-4-242,-1-6 72</inkml:trace>
  <inkml:trace contextRef="#ctx0" brushRef="#br0" timeOffset="489176.8084">11611 12270 1294,'3'-10'58,"1"3"-9,-2-1-1,0 2-10,-2 0-5,2 1-3,1 1-3,-3 4 1,2-9-4,0 6-4,-2 3 0,0 0-7,4-3-10,-4 3-32,0 0-41,4 9-42,-4-3-99,-2-2-219,2-4 61</inkml:trace>
  <inkml:trace contextRef="#ctx0" brushRef="#br0" timeOffset="489317.6419">12027 12020 1093,'2'-5'-96,"2"-1"-34,0 0-165,0-1 187</inkml:trace>
  <inkml:trace contextRef="#ctx0" brushRef="#br0" timeOffset="489604.4387">12067 11967 836,'4'-4'19,"0"1"6,2-2 1,-6 5 12,0 0 8,13 10 12,-4 0 0,-3 5-4,0 0-10,-1 4 4,1 6-1,-2-1-2,2 1-1,1 2-1,-3-2-3,3 0-1,-1-1-6,2-2 2,-2-2-4,1-3 0,0-2-8,3 1 2,-2-5-5,1-1 2,-1-5-4,1-1-1,4-2-1,-1-4-6,2-3 3,4-3-4,-1-4 2,0-3-5,0 0 1,1-4 4,0 2 7,-4-2 4,4 4 1,-6-1-3,1 5-2,-3-1-5,1 5 0,-2 1 0,-1 4-2,0 4-1,-2 4 3,1 1-4,-2 7 2,-1 1-1,-2 4-4,-2 4-2,-2 4-13,0 1-17,-3 9-39,1 0-35,-5 11-44,-3-4-70,-1 0-298,0-8-16</inkml:trace>
  <inkml:trace contextRef="#ctx0" brushRef="#br0" timeOffset="490014.361">11431 13215 1418,'-2'-12'-15,"0"1"15,0 1 8,0 3-6,2-1 11,-2 0-15,4 4 3,-2 4-2,0 0 3,0 0 0,0 0 2,17 16 1,-10-1 8,-1 2 1,-2 4 2,4 4 0,1 5-1,4 1 1,-5 3 0,3 2 1,-1 0-8,-1 1-4,4-3-17,-3 2-15,2-4-29,0-1-21,0-2-21,-4-8-62,3-2-229,-3-8 98</inkml:trace>
  <inkml:trace contextRef="#ctx0" brushRef="#br0" timeOffset="490189.1739">11876 13314 1209,'7'-14'73,"-1"5"2,0 0-6,0 1-4,-1 0-6,1 0-12,-2 3-1,3-3-10,-3 3-3,0-1-7,1 2-14,-3 0-32,4 0-28,-6 4-30,10-6-36,-6 5-63,2-1-270,2 2 45</inkml:trace>
  <inkml:trace contextRef="#ctx0" brushRef="#br0" timeOffset="490565.9945">12429 12955 1221,'6'-16'-33,"0"2"7,-4 3 1,0 3-2,0-1 9,0 1 1,-2 4 7,0-2 11,0 6 5,3-9 2,-3 9 9,0 0-4,-5-4-2,5 4-3,0 0 3,0 0-1,-2 23 0,2-12 4,4 3 4,1 1-2,2 2 4,3 4 7,2 0 9,6 6-3,1-5 2,2 3 5,2 2-3,3-2 1,-1-2-2,0 1-2,4 3-4,-1-6-1,-2 2 2,-3-4-5,3 0-5,-8-4-3,0 0 1,-4-1 0,1 1 1,-7-4-2,-1 3 0,-3-3-4,-4 0-3,-4 3-3,-3-1-5,-5 0-23,-3 1-10,-6-3-10,0-1-11,-3-3-7,-1 1-14,-3-4-11,-2-6-16,4-2-11,-2-3-17,-4-9-261,1-9 101</inkml:trace>
  <inkml:trace contextRef="#ctx0" brushRef="#br0" timeOffset="490712.5885">12433 12864 1018,'12'-25'-39,"4"4"8,0 3 2,-1 2 6,4 3 6,0-3 2,3 5 5,0 1 6,2-1 2,-1 2 2,1-2-2,-4 1 4,4 2 0,-1 1 2,-4-1-6,-2 2-16,3-1-26,-6 3-45,3-4-150,-4 0 81</inkml:trace>
  <inkml:trace contextRef="#ctx0" brushRef="#br0" timeOffset="491235.8536">11580 14053 817,'4'-19'72,"0"1"-8,-2 6-10,-2 0-2,2 4-9,0 3-16,-2-1-2,3 0 2,-3 6-6,4-3 1,-4 3-2,0 0 3,17 13 0,-8 0 9,3 6-1,0 8 0,4 3-1,-2 2-4,8 9-3,-3 0-2,1 1 1,0 2-5,1 2 0,-4-8-2,0 2 1,-3-5-7,2-3-2,-4 2-18,3-7-11,-4-2-37,-1-3-39,-1-3-53,-3-3-273,-2-5 66</inkml:trace>
  <inkml:trace contextRef="#ctx0" brushRef="#br0" timeOffset="491675.363">12318 13914 1104,'5'4'-36,"-3"0"7,-2-4 10,0 0 2,6 3 10,-6-3 13,0 0 22,2 4 29,-2-4 18,0 0 13,5 4 8,-5-4 1,0 0-1,0 0-3,6 2 0,-6-2-9,0 0 2,0 0-3,0 0-2,0 0-6,0 0-8,0 0-8,0 0-3,0 0-8,12-6-3,-12 6-4,0 0-3,0 0-11,0 0-14,4-6-23,-4 6-27,0 0-39,0 0-37,0 0-32,6 6-34,-6-6-129,-3 6-257,3-6-66</inkml:trace>
  <inkml:trace contextRef="#ctx0" brushRef="#br0" timeOffset="492073.0514">12994 13708 1554,'10'-13'-37,"1"0"-17,-5 3-32,3 2-17,-3 1-15,-2-1 16,1 0 40,-3 3 31,0-1 20,-2 2 14,2-1 10,-2 5-4,0 0 5,0 0-4,0 0 9,0 0 10,-13 15 12,9-2 10,0 4 8,-3 6 7,-1 10 5,-1 1 2,3 4-2,-2 2 2,2 0-4,-2 9 0,4-7-1,2 0-8,2-2-3,0 0-7,4 0-4,4-2-4,0-3-4,2-3-5,1-3-1,2-7-5,-1-3-2,3-2-2,2-3-2,-2-4-4,1-7 2,4 1-6,-3-6 0,-1 0-3,2-4 0,-4-1 0,-1-3-2,-2 1-1,-5-3-5,0-3-4,-6 2-10,-2 0-10,-4-3-12,-4 5-17,-10-1-20,-1 5-18,-4 5-15,-5 2-24,-8 6-45,-4 1-67,-4 5-235,-2 3 19</inkml:trace>
  <inkml:trace contextRef="#ctx0" brushRef="#br0" timeOffset="492590.558">12081 14935 1411,'18'-12'45,"-8"3"5,-2 2-4,-1-1-6,-1 6-6,-2-4-5,0 2-8,-4 4-2,9-1 1,-9 1-5,9 5 4,-5 1 11,2 4-3,-2 5 3,4 4-5,2 5 0,-2 11 0,2-5 0,1 8-2,1 4-2,-1 2 0,2 2-7,-3-2-5,1 1-14,0-7-11,-3 0-25,0-1-31,1 1-24,-3-4-26,1-11-40,-3 0-105,0-6-156,-2-10 67</inkml:trace>
  <inkml:trace contextRef="#ctx0" brushRef="#br0" timeOffset="492779.64">12547 15055 1181,'7'-10'53,"-3"1"11,-2 1-7,0 5-6,0-2-4,0 0-6,0 1-5,-2 4-2,4-4-4,-4 4 3,2-7-1,-2 7-11,0-6 2,0 6-9,2-4-22,-2 4-24,7-4-27,-2 4-28,-5 0-42,0 0-104,14 0-165,-10-6 91</inkml:trace>
  <inkml:trace contextRef="#ctx0" brushRef="#br0" timeOffset="493151.6638">12930 14731 1099,'6'-6'-18,"-1"1"-7,1 3 6,3-6 4,1 2-1,0-1 13,4 1 12,-2-2 9,3 2 8,0-1 9,2-1-1,1 3 3,0-3-2,0 2 5,4 3 1,-3-3-1,0 4 7,2 0-2,1 2 2,1 2 7,-4 2 5,6 3-11,-3 3 5,-2 2-6,2 0 0,-3 4 0,-3-1-5,2 2-2,-4 1-4,-1 3-2,-2-2-1,-1 5 0,-1-1-2,-1 0-2,-2 4-5,1 0-1,-3 1-2,1 2-2,-1-1-2,0 2-1,-2-1-1,0 1-9,0-1-13,-2-2-14,0 1-19,0 0-18,-2-5-18,0-1-15,2-2-6,-4-2-12,2-1-18,-2-2-22,-1-2-7,1-4-286,-3-5 48</inkml:trace>
  <inkml:trace contextRef="#ctx0" brushRef="#br0" timeOffset="493321.3589">13299 15044 1231,'2'-8'-6,"0"0"-10,2 3 5,4-3-5,5 0 0,2-3 1,2 1 1,5-1 0,-2-2 2,4 3 1,1-4 0,3 1-6,1-2-12,1 2-26,0-1-25,-6-4-68,2 0-111,-3-1 222</inkml:trace>
  <inkml:trace contextRef="#ctx0" brushRef="#br0" timeOffset="493902.2912">12497 15798 809,'8'0'40,"-8"0"-7,15 2-4,-7 3 3,-2 3 2,3 5 5,-3 3 18,-1 3 7,1-4 10,-2 10-1,2-3 5,0 2 1,1 0-1,0 3-5,1 0-3,0-5-8,3 5-6,-3-4-6,3 2-7,0-2-6,-1-2-18,0 3-25,4-6-27,-2 0-40,5 1-46,-4-1-44,0-1-78,-1-7-199,1 1 50</inkml:trace>
  <inkml:trace contextRef="#ctx0" brushRef="#br0" timeOffset="494072.0163">12956 16242 1293,'8'-8'47,"-4"0"13,2 1-8,2 1-2,-4-2-2,0 3-6,0 1-6,0-5 2,0 5 0,-2-2-3,2 0-5,-2 4-4,1-5-17,-1 3-28,-2 4-25,8-2-34,-3-2-29,-5 4-63,6-2-302,-2 0 22</inkml:trace>
  <inkml:trace contextRef="#ctx0" brushRef="#br0" timeOffset="494722.8005">13582 15990 1329,'10'-3'-10,"0"0"-7,-4-2-18,2 3-11,0-4-2,-1 1 5,-1-1 17,1 2 22,-1-4 22,-2 4 15,3-1 2,-3 1-13,2-2 1,2-1 3,-2 1-2,4 0 2,-4 1 9,2-3 2,0 2 2,-1 2 1,2-2 4,-3 5 0,-2-5 0,2 0 2,-1 4 1,-1-1-4,0 1-1,-4 2 0,6-8-9,-2 8-3,-4 0-1,5-6-2,-5 6-5,4-2-4,-4 2-1,5-5-3,-5 5 0,4-4-2,-4 4-2,0 0 3,0-7-6,0 7-3,-2-9 4,2 9-6,-7-7 2,3 5 2,-3-4-3,-1 3-2,-2 1-1,-1 0 2,-2 2 1,-2 0-4,1 0-3,-2 2 3,2 0-2,-3 1 1,4 3-2,0 2-1,5-4 2,0 2-4,2 1 1,1 2 2,2-1 1,6 2 2,2 1-2,3-4-3,2 3-1,3 0 1,2-1-3,4 3-1,0-3 5,0 3-4,2-5 3,0 3 0,2 1-3,-1-1 1,-4 1 7,2 1-5,-3-3 1,0 3 2,-2 1-2,-3-1 2,-4 1 1,2 4 0,-6-4 1,-2 2 0,-2-1 2,-2 1-2,-2 4-1,-6-6 3,2 1 1,-2 1 1,-3-2 0,0-3 4,1 1 10,-1-5 6,-2 1 6,2-1-3,1-6 5,-1 0 0,2-6 1,-1-1-3,3-2-4,1-7-2,4-1-4,-1-8 0,3-3-8,2-1-12,5-1-15,-1-4-20,2 5-14,3 2-30,1 2-26,-2 3-44,3-2-84,-2 3-306,-3 3-44</inkml:trace>
  <inkml:trace contextRef="#ctx0" brushRef="#br0" timeOffset="495585.3795">15413 9285 1342,'0'0'-81,"0"0"23,0 0 13,17-12 14,-15 8 9,-2 4 10,4-7 10,-4 3 6,0 4 1,2-8 3,-2 8-1,4-3-4,-4 3 0,0 0 3,0 0 1,14 13 11,-8 0 3,0 3 10,3 8 2,-1 7 2,2 3 0,2 4-7,-2 8-4,4 2 2,0-1-1,-2 1-6,1 1-2,1 1 0,-1-3 1,2-1-14,1-2-10,0 0-13,-2-4-17,-1-6-28,0-3-32,-2-7-62,-3-3-219,0-3 112</inkml:trace>
  <inkml:trace contextRef="#ctx0" brushRef="#br0" timeOffset="495772.3213">16002 9913 1197,'2'-3'41,"2"-1"-14,0 0-21,-2 2-17,2-2-13,-2 2-4,0-2 2,-2 4 4,7-3-3,-7 3-7,5-4-7,-3 2-16,-2 2-14,6-4-22,-2 1-38,0 0-116,-2 0 234</inkml:trace>
  <inkml:trace contextRef="#ctx0" brushRef="#br0" timeOffset="496254.319">16733 9616 776,'12'-13'24,"-6"-1"1,0 3-5,-4 0-5,0-1-4,-2 1-2,-2-2-1,-2-1-3,-2-1 5,0-1 0,-4 4 9,0-2 2,-2 3-5,-1-1 3,0 3 2,0 1-2,-1 4-2,0 2 0,2 4-1,-2 6 3,-1 1-8,0 5 1,0 3 1,1 2-3,0 2-2,4 0 5,2 1-4,1-2-2,3-1 2,2 2-6,2-4 3,2 0 0,2-2-1,3-2-2,1-1 1,0-3 1,5-1-1,0-2 1,-1-4-1,3-2-1,2-4-4,0-2 4,5-1-2,-2-3 1,0 0 5,-1 1-5,-1-2 2,-2 3 7,-2-2-3,-1 5 0,0-3-5,-3 4 0,-1 0 10,1 6 8,-10-2 4,13 8 9,-6 1 3,-3 3 5,0 3-9,-4 4 0,2 2-3,-4 6-2,2 1-2,0 1-1,-2 2-7,0-1-12,2 0-18,0 3-20,0 1-25,2-1-23,2-5-29,2 1-33,0-4-276,3-3 73</inkml:trace>
  <inkml:trace contextRef="#ctx0" brushRef="#br0" timeOffset="496889.4321">17591 9649 1006,'-4'-31'-90,"0"2"11,-2 3 14,-2-3 14,-2-1 11,0-3 11,-5-1 9,-2-6 10,-2-2 3,-3 0 3,-6-15 5,-9 2-2,-1 1 9,-6 1-2,-7 3-1,-6 3 4,-5 1 2,-7 2 3,-5 6 5,-7 2-3,-4 6 6,-4 1-4,-4 4 1,0 7 2,-2 2-2,2 7-2,4 4-5,11 5 5,-9 9-3,-2 4-5,4 8 4,3 3 0,3 7 3,4 5 1,0 6-1,5 6 6,3 3-2,3 6 1,5 6 8,2 2-5,4 3 2,3 1-1,6-2 1,4 1-4,7-1-2,7-2 1,11-10 4,7-4-4,4 1-6,8 3 8,8 20-4,7-3-5,13-2 4,6 1-2,11-5 1,8-5-4,11-1-1,3-3 3,12-6-7,6-5 0,9-3 2,3-4-3,5-5 3,-2-4 0,0-7-3,1-2-3,-3-6 5,0-3-2,-5-3-1,0-5 2,1-6 7,-1-1-5,-2-7-2,-2-4 5,0-2-6,-6-9-1,-4-4 1,-3-7-2,-3-8-3,-8-6 0,-3-5 0,-7-4 0,-8-2-4,-5-1 2,-7-1 0,-9-2-4,-8-2 2,-8 8-3,-8 6 2,-6-3-2,-2 1-1,-5 0 4,-2 4 0,1 1 0,-4 3-1,1 3 1,-2 9 1,1 1-7,1 5-5,0 5-2,1 1-3,-1 4-10,-1 0 0,0 2-1,4 3 1,2 3-4,-2-1-6,2 3-12,-1-1-21,3 3-29,-3-3-62,1 3-151,2-1 170</inkml:trace>
  <inkml:trace contextRef="#ctx0" brushRef="#br0" timeOffset="497022.9604">17739 9047 969,'0'0'26,"-8"-14"-89,2 5-249,-3-5 101,-10-3 71</inkml:trace>
  <inkml:trace contextRef="#ctx0" brushRef="#br0" timeOffset="499351.1645">10853 7132 69,'-6'-11'36,"2"-3"-12,0-1-2,0-2 8,2 0 4,-2-1-6,2-2-3,-1 0-2,3-1-4,0-1-1,5-1 3,-1-4-2,2 1 3,2 1 1,3-4 5,4 1 2,0 1 2,-1 0-1,8 4-3,-2 1-2,6 1-1,2 3-3,3 2-4,7 0 3,1 5 0,-1 1-7,6 2 4,1 5-8,10-1 1,3 2-1,4 4-2,-1 2 3,22 5-2,0 5-1,-3-1 2,1 6-5,-3 0 5,0 2 1,-3 0-4,1 0 2,-5-4-3,4 2-2,-12-7 1,-5-3 0,-2-3 0,5 0 1,-1-6 6,-1 0-8,0-4 4,1-4 2,-5-1-6,-2-5 2,-1-3-2,-3 2 2,-1-6 7,-9 0-6,-1-2 1,-4-2 3,-6 3 1,-5-2 5,-2 0 4,-4 1-4,-7 0 4,-1 2 4,-2 2-6,-5 0 0,-2 4 2,-2-2-11,-2 2-1,-1 1 5,-2 3-7,3 1 0,0 2 1,-2 3-3,2 1 0,0 2-1,4 2-4,0 0 4,-9 8 8,7 1-8,2 3-1,2 3-5,2 0 4,3 4-6,-1 4-3,6 0-2,8 1 4,7 7-4,5-2 3,6-3-9,0 1 7,5 0-5,-3-4 1,4-2 1,5-5 7,2 0-3,3-5 0,27-1 1,-7-4 7,-6-4-5,23-4 0,0-2 0,0-4-1,-1-2 4,1 1-1,-4-6 2,0 2-3,-6-3 4,-5 3-1,-15 0-1,-7 3-1,-6 0 6,-5 1-4,-3 2 0,-1-2 1,4 0-2,-1 2 4,12-3 12,5 0-5,24-3-14,7 2 1,1 3-1,2 3 0,-2 2-2,5 3 1,-1-1 1,3 2 0,3-1 4,0 0-3,1 4 1,0 0 2,-1 0 1,-2 4-3,6-1 3,-4 3 8,3-2-9,0 1-2,1 1-1,1-1 2,-2 4-1,-5 1-2,1 1 3,-9 2 2,-3 0-4,-7 2 1,-4-2 2,-3 2-2,-13-3 2,-6-5 8,19 8 2,-4 0 0,0 2-2,-14-4-2,-7 0-2,1 1 9,-4 1-11,1-1 4,-1 0-1,3-1-3,-1 0 2,3 0-2,19 4-1,-11-4 0,-8-2 0,2 1 1,-5-3 0,2 3-1,-4-1 1,1-2-2,-3 1 0,1 1 9,-7-6-11,-1 3 1,1-3-5,-1 1 6,-1-3 5,-6 1-2,-1-2 0,-1 1 1,-6-3 3,2 2-3,-5-1 6,0-1-1,2 2 3,-6-2 0,2 0-6,-3-1 3,0 3-2,-2 2 1,-1-3-1,-1 5-4,1 1-6,-2 1-14,-1 1-23,0-2-50,-4-1-120,-4 0-100,0-3 175</inkml:trace>
  <inkml:trace contextRef="#ctx0" brushRef="#br0" timeOffset="506421.9011">19866 9963 393,'-2'-7'15,"-2"1"-13,2 0 2,-2-2 2,0 1-1,1-1 1,-1 0 7,0-1 8,2-1 6,-2-1 6,2 2 6,0-1-2,0 0 3,-3 0-3,5 1 0,-2 2 0,-1-1 0,1 0 2,2 3 1,-2-1-1,2 0 1,-2 0-1,0 1-11,2 5 3,0-6-6,0 6-2,0 0 9,0 0-2,0 0 1,0 0 0,6 19 0,-4-4 3,1 1-7,-1 0-3,3 6 0,-3-3-3,0 7 0,0 3 2,0 2-1,2 6 4,-2 2-7,2 1 3,1-1-1,-3 2-1,2-1 2,-2-2-6,0 0 1,2 0-5,-2-2 3,0-6-5,-2 3-3,0-4-5,3-1-6,-3-1-17,2-2-11,0-4-14,0 0-12,0-2-14,1-1-26,-1-2-40,2-3-265,-2-3 86</inkml:trace>
  <inkml:trace contextRef="#ctx0" brushRef="#br0" timeOffset="506848.9866">20209 10315 1125,'2'-5'-11,"0"0"11,0 2 4,-2 3-1,2-6 1,-2 6 1,3-3-2,-3 3-1,5-4 1,-5 4 5,0 0-1,2-6 3,-2 6 6,0 0-9,0 0 11,0 0-11,0 0 2,0 0-2,0 0 5,0 0 8,16 7-3,-16-7 14,0 0 3,4 3 7,-4-3 6,0 0 8,0 0 1,0 0 4,0 0-6,9-6-8,-7 2-7,-2-2 3,2 0-7,0 1-6,-2-1-1,0 0 1,2 1-7,-2-1-3,0 0 0,0 6-2,3-8-8,-3 3-7,0 5-12,2-6-16,-2 6-17,0-7-19,0 7-12,2-4-18,-2 4-16,0-4-14,0 4-18,0 0-46,0 0-198,0 0 105</inkml:trace>
  <inkml:trace contextRef="#ctx0" brushRef="#br0" timeOffset="507390.5808">20764 9959 1000,'4'-8'-20,"-2"3"8,0-1 7,1-2 8,-3 2 5,0 6-3,-3-9-2,1 3 4,-2 3 7,0-3 1,-2 2 12,-1 2-8,-2 0 2,1 0 6,8 2 2,-16 2-9,6 0 5,0 2-4,2 4 3,-3 1 0,3 0-2,-3 5-5,3-1 2,-1 1 4,3 3-6,0 2 7,-2 4-2,2 0 7,2-1-9,2 3 1,0 2-1,2-4 2,2 5-4,0 1-4,2-3 5,4 3-7,0-2 7,-2-2-5,4 0-2,3-1 5,2-3-4,0-2 1,1 0 0,4-4-1,1-1-1,0-3 4,0-1-1,-1-3 9,-2-3-3,2 0 0,-1-6 3,-1 0 3,0-2 0,0-5 4,0-3 0,0-3-3,-5-4 1,0-2-2,-2-4-5,-3-7-4,-4 1 2,-2 1-3,-2-2-3,-6-3-3,0-1-2,-3 2 8,-1 0-10,-5 3-2,-2 1-5,-3 1-7,4 4-4,-3 2-14,4 4-21,0 4-36,3 3-10,-2 5-15,4 3-21,-2 0-33,1 4-111,0 2-147,1-2 70</inkml:trace>
  <inkml:trace contextRef="#ctx0" brushRef="#br0" timeOffset="508465.7883">21253 9793 1089,'0'-9'-51,"0"-1"8,-2 3 8,0-3 10,-2-1 3,0 1 3,-1-1 1,-4-3 2,1 1 4,-2 0 6,-3-4 6,-2 2 4,-2-3 4,0 1 14,-6-2-17,-1 0-2,-1 0 6,-1 2 5,0-2-5,-4 0-4,-2 2 0,1-3 0,-10 1-4,1 0 5,-4 4-4,-5-2 5,-1 2-4,-4 2-2,-3 1 1,-2 3-2,-1 1 1,-1 2-1,-3 1 1,3 2 3,-2 1-7,-1 2 4,3 2 3,1 1 4,1 2-3,2 3 0,2 1 2,1 3 0,4 1 1,1 4-1,1 2 7,3 4-8,-10 9 5,3 3-2,9-3-2,11-1 11,2 3-10,6 2-1,0 2 0,3 2 0,4 4 2,2 2-2,3 3 2,0 1 3,2 2-7,4-1 1,0 2 0,1-3 1,5-4 0,-2-3 7,4 1-5,3 0 0,1-2-1,2 5 2,0-1 0,6 0-1,0 0 2,5-3-6,3-1 5,10 13-4,-1-13-1,11 4 1,4-2 0,3-6 3,7-4-4,-6-7 2,-3-6-4,20 2 1,-7-6-1,-3-6 2,2-1-1,3-5-1,3-1 1,-1-2-4,1-2 1,-1-2-1,25-5-1,-2-3 4,-2-1-3,-4-5 0,0-1-6,-5-2 6,-3-2-4,-6-1 4,-12 1-3,-9 0-2,-1 0 6,-5-4-5,0 2 0,-3-2-1,-5 1 11,-3-3-5,-8 2 2,-2-2 3,-2-1 4,-4-3 6,-3-1-1,-4-1 0,2-3-2,-6 0 2,0-2-4,-2 4-2,0-4 5,-2-1-4,0 2 1,-4-2-1,2 2-6,0-2 3,-2 3 0,2 2-3,0 3-3,-3 2 4,3 3 3,0-1 2,0 3 0,-1 1-1,1 4 0,0 1-4,2 1 7,-3 2-2,3 2-2,0 1-3,-2 1 0,0 1 0,2 1 2,-2 1 0,2 0-5,0 1 2,0 1-2,-4-2 5,6 5-7,-4-3 2,2 2 6,0-1-2,2 5 5,-2-8-4,0 4 2,2 4 3,-2-6 2,2 6 1,-4-5-1,4 5-1,0 0-2,0-6-1,0 6 1,-4-4-1,4 4 1,0 0-4,0 0-2,-2-6 0,2 6 0,0 0-1,0 0-1,0 0 1,0 0 1,0 0-5,0 0 0,0 0 2,-2-5 1,2 5-2,0 0-2,0 0 4,0 0-4,0 0 8,0 0-7,0 0 1,0 0 1,0 0 0,0 0-3,-5-4-3,5 4-8,0 0-8,0 0-24,0 0-17,0 0-12,0 0-7,-4 9-9,2-4-21,-3 0-44,1 1-254,-2-2 81</inkml:trace>
  <inkml:trace contextRef="#ctx0" brushRef="#br0" timeOffset="509680.4505">21882 9371 1053,'2'-10'-60,"0"2"5,0 1 6,-2 1 6,2-2 1,-2 2 5,0 1 5,0-1 3,0 6 1,-2-9 5,0 5 2,2 4 5,-7-4 0,7 4 2,0 0 2,-16 4 7,7 1 1,-2 3 3,-1 3 2,-3 5 6,-4 1-2,-4 6 4,-3 0 1,-6 7 3,-1 3 1,-13 9 0,-2-1 2,-5 0 1,-1 0 6,-5 0-2,-1 0 7,-5 1-2,-4 2-6,-4-2 4,1 2 2,-1 1-4,0-1 2,1 2-5,-1 1 5,2-2 0,-1 0 1,6-1-3,0-2-4,5 0 3,4 0-2,2-4-1,4 0-7,0 0 6,11-7-4,4-3-6,2-1 0,3-1-5,-1 1-2,9-6-4,-3 2 0,4-4 6,2 2-12,1-6 5,2 0 1,0-1-4,-1-1 2,0 0 0,1-3 1,2-1 3,-2-1-1,0 0-3,-2-1 2,3-3 1,-2 1 3,1 0-3,1-1 1,0-3 1,2 1 3,2 0-2,-2 0-3,2-2 3,1 2 3,1-2-4,1 2 1,0-2-1,1 1 4,8-1-3,-12 3 0,5-3-4,7 0 3,-11 1-2,11-1 0,-6 2-3,6-2 2,-4 4 2,4-4-8,0 0-1,-2 6-3,2-6-6,0 6 1,0-6-7,0 0-8,6 5-4,-6-5-12,4 4-17,0-2-37,-4-2-116,6 0 75</inkml:trace>
  <inkml:trace contextRef="#ctx0" brushRef="#br0" timeOffset="510506.6736">20324 9447 563,'0'0'-16,"0"0"5,-6-3 5,6 3-1,0 0 5,-6-3-2,6 3 4,0 0-3,0 0 2,0 0 3,0 0 4,0 0 5,0 0-1,0 0 1,14 15 4,-8-9-1,0 1-1,3 3 3,0 3 6,-1 3-2,3 1-3,-1 4-1,0 1 4,4 5-3,0 2-1,1 1-1,-2 3-2,4-1-1,-1 6 0,2 4-2,0 0 1,4 2 0,5 15-2,-3-10 5,-2-5-6,10 11 0,3 0 1,-1-1-3,-5-10 2,7 7-1,-4-9 6,-2-6-8,-1 1-2,-1 1 0,12 11 0,-9-11-6,-1-3 9,-2-3 0,-1 0-2,-6-5 0,2-2 2,-1 2-1,-1-5-3,-2 3 1,-2-2 0,-3-4-1,0-2 0,-2 0-2,-2-3 2,2-3-2,-4 1 0,0-1 6,-2-2-2,1-1-1,-1 0 0,-2-1 0,3 1-2,-3-3 3,0 3 0,3-2 0,-1 0 6,0 1-6,0-1 0,4 2-3,-4-3 2,2 1 1,0 0 1,1-2-3,-3 1 3,1 1-3,1-2 2,-2 1-1,3 0-2,-5-2 1,2 1-2,0-2 0,-1 2-2,0-1-9,-5-3-3,8 6-13,-6-4-28,0 2-54,-2-4-172,-2 4 201</inkml:trace>
  <inkml:trace contextRef="#ctx0" brushRef="#br0" timeOffset="514921.664">16129 11142 90,'-2'8'71,"2"-8"-27,-2 5-19,2-5-5,-5 4-4,3 0-6,2-4-2,-7 6 2,3-4 4,4-2 1,-6 4 6,6-4 4,-8 3-1,8-3 4,-7 4 0,7-4 0,-10 0-1,10 0 2,0 0-3,-11-4 1,11 4 0,-7-7 3,5 1-3,0-2-4,0-1 3,2-1-7,2-1 2,-2-2-3,4-3 0,-2 1-7,5-2 8,-3-2-6,5 0-1,-1 0 1,1 0 2,1 0-5,1 2 2,0-1-3,-1 1-2,2 2 3,2 1-8,-2 5 4,3 0-2,0 3 0,0 4 3,-1 2-1,4 4-2,-4 5-2,3 4 4,0 3 3,-4 3-9,-1 4 2,2 1 1,-6 7 0,0 1-1,-2 5 1,-4-1-1,-2 4 4,-2 0-6,-2 0 5,-4 5-2,-2-1 4,-4-2 5,2-5 1,-3-5-3,0 0 3,0-1 1,1-3 2,-4-3 3,4-4-3,-1-2 3,2-2-1,-2-1 3,3-1-7,1-4 0,0 0-1,1-1-2,2-1-2,-1-1 0,2-2-1,1 1 1,0-1 0,2 0 7,0 0-6,1-3 0,-1 1 3,4-4-3,0 0-1,0 0-3,0 0 1,0 0 1,0 0-4,19-17 7,-9 8-10,2-1 0,-2-1 4,4-3-3,2 1 3,0-2 1,-3 0-4,4 1 3,-2 3-1,-1-1-2,0 1 4,-2 4-7,3-2 9,-4 4-8,1-3 3,-1 5 0,-3-2-1,2 2-6,0 1 1,-2 2 2,2 2 5,-1 1-4,2 2 0,1-2 0,1 5 1,-1-3 0,2 4-2,0-4 2,1 1-3,2-1 5,-2 1 0,1-2-1,2 0-1,-2-1 0,0-3 0,-4 0 3,5-1-6,-2 1 2,0-4 1,-1 0-4,0 0-9,-2-1-13,-2 1-23,1-2-24,-3 1-36,-1-1-71,-1-4-161,-2 4 144</inkml:trace>
  <inkml:trace contextRef="#ctx0" brushRef="#br0" timeOffset="515204.6484">16802 11192 872,'2'-4'-13,"-2"4"16,4-4 3,-4 4 3,0-6 1,0 6 7,0 0 4,0 0 12,0 0 2,0 0 1,0 0 1,0 0 8,0 0-6,0 0-1,0 0-7,0 0 5,0 0-6,0 0-4,0 0-2,0 0-6,0 0-3,0 0-7,0 0-11,0 0-18,0 0-16,0 0-20,0 0-24,0 0-48,0 0-228,2 12 130</inkml:trace>
  <inkml:trace contextRef="#ctx0" brushRef="#br0" timeOffset="515810.3996">17515 10894 950,'-4'-9'-35,"-1"-1"0,-1 3 8,2-3 4,0 3 6,-2-1 0,-1-2 5,-2 3 1,1-1 8,0 1 6,-1 1 5,-4 0 5,3 0-3,-1 3 1,-1 0-3,-4 2-2,2 2 0,-6 2 1,2 0 3,-3 5 3,-3-1-4,1 3 3,2 4 5,0-1 1,-1 2-1,2 6 0,0-3-1,6 2 1,-2 1 2,4 2-4,1 0 4,3 2-1,0-1 0,3 1-2,1 0-2,4-4 4,2 0-1,5 2-1,1-1-1,3 2 3,3-3-4,8 1-2,-4-4-2,4-2 0,1-2 0,1-1 4,-2-3-6,2-3 7,-1-1-2,3-2 1,-8-4 5,6-2-2,-3-2 9,0-2 2,2-1-5,1-3 5,-6-1-1,2-4-1,-1 0 2,-2-5 7,-2 1 3,-1 0 1,0-4-4,-2 1-1,-4-2-5,1 2 0,-1-3-1,-4 2-1,1 0-4,-1 3-2,-2 0-5,0 1 0,-2-2-3,-2 2-3,0 2 0,0 0-7,-2 2-4,-1 0-9,-1-1-12,2 3-18,-3 3-19,-1-1-12,2 4-8,-2 1-11,-2 2-6,2 0-24,0 0-20,0 2-272,-1-2 77</inkml:trace>
  <inkml:trace contextRef="#ctx0" brushRef="#br0" timeOffset="516922.5475">18025 10729 1060,'9'-8'-58,"-3"2"9,0-1 5,-2 1 6,0-2 5,-2 3 2,3-3 7,-2 2 7,-3 0 1,0 1 4,0-3-1,0 8 6,-5-9 3,2 3-2,1 2 2,-2-1 2,4 5 1,-4-8 1,2 4-2,2 4 4,-4-6-3,2 3 0,2 3 4,-7-6-3,3 2 4,0 0-3,0 0 2,-1 1-2,-1-1 0,0 0 2,-1-2-2,-1 2 2,0-1 0,-4-1 2,0 0-1,-2 1 1,-2-3 1,-1 1 2,1-1-5,-8-2 4,-1 3-4,-3-3 4,-4 0-2,-4 1-1,-1 2 1,-3-3-1,-11 2 0,-3-1 4,0 1-3,-5 2 1,-3 1 2,-1-1 2,-1 4 5,0 0 0,-1 0-1,1 4-1,1 2-1,-3 2-2,-12 3-1,0 4 2,2 5 7,1-3-13,6 6 3,1 2 4,5 0-8,7-1 1,9-1 4,3 0-7,1 2 4,4 2-5,-1 0 3,2 2-1,1-1-1,3 3-2,2-1 5,3 1-1,-1-1-1,8-3 0,0 0-1,3 0 1,0 0-1,2-3 2,3-1-2,0-1-2,2 0 5,2-1-3,-4 0-1,6 0 1,-3 1-2,5-1 3,-2-1-2,1 3-1,1-1 0,-1 0-1,1 1 1,2-1 3,0-1-2,0 0-1,0-2 1,2 2-3,2-2 8,-2 0-5,4 2 0,-2 0 3,4 0-3,0 4-2,2 0 3,4 0 3,3 4-5,4-1 7,10 6-7,5 1 2,15 5 0,5 0-1,6-2 2,3-2 3,-2-1-2,7-5 0,0-3-1,0 0-1,4-4 0,-11-6-4,17 1 6,-2-3 0,6-1-2,3-3 2,2-3 9,-9-3-11,-6-3-1,25-2-5,-2-3 11,-1-1-7,-1-2 6,-3-3-4,-1-2 4,-5-1-5,-6-3 1,-1 2 10,-16-2-3,-9 0-1,-1-3 3,-5 0-3,1-5 6,-5 0-1,-2-2-4,-1-1 0,-1-2 1,-6-1 8,-3-2 1,-2 0-2,-6 3-2,-1-2 8,-2 2-3,-3-1-2,-1 1-1,-3-1-4,-5 3 3,1 1-5,-3-1 4,0-1 0,-4-2-3,-3 3 1,-1-5-3,-3 1 3,-1 2-4,-1-1-2,-3 3-1,-2-1-4,0 3-4,-1-3 6,-4 2-4,-2 2 2,-7-3-4,-2 1-4,-4 2-4,0 2-3,-2 1-3,-2 3-4,8-1 0,0 5 4,3-2-17,1 2-12,5 1-8,2 1-8,2 0-9,-1 2-18,4-1-17,0-1-30,4 3-157,-1-1 191</inkml:trace>
  <inkml:trace contextRef="#ctx0" brushRef="#br0" timeOffset="517538.0704">18163 9984 750,'6'-10'-46,"-2"3"1,0 1 3,0 1 0,-2-1 5,0 2 3,-2-2 4,0 2 6,0 0 10,0 4 11,-6-6 5,2 3 5,0 1-3,-2 0 2,0 0-2,6 2 3,-16-2 2,8 2-2,0 2 3,-3 0-1,-1 0 0,-4 2 2,2 2-3,-1 1 3,-2 1-2,-4 5 4,-1 0-1,0 7-1,-2 4 1,-4 7 4,1 1 0,-3 4-2,-4 16 3,-3 1 2,-1 1 0,-1 1 1,1 3 4,0 4-2,0-3 2,-1 2 1,2-1-3,3 0 0,2-1-5,-2-4 2,9-7-2,1-6-3,4-3 5,-2 0-2,3-1 1,2 0 4,2-6 1,1-1 0,-2-3 4,4 3-6,0-3 3,1-3-2,-2 1 1,2 4-3,1-6-1,2-1-2,-1 2 3,0 0-5,1-1 1,0-1-3,2 0 0,-1-4-2,0-2-4,3-2 3,-2-1 2,2-1-4,2-1 2,-3-3 0,3 1-2,0-1 4,-2-3-8,2 3 4,0-3-2,0 2-1,0-1 3,-1-1-2,1 1-4,0-1 1,0 0 3,0 0-2,-1 0-2,1-3-2,0 1 1,2-4-6,-2 8-4,0-2-6,2-6-3,0 5-7,0-5-13,-2 4-2,2-4-21,0 0-20,0 0-30,4-15-59,0 5-124,-2-1 189</inkml:trace>
  <inkml:trace contextRef="#ctx0" brushRef="#br0" timeOffset="518302.1796">16905 10235 741,'-8'-2'-27,"8"2"12,0 0-3,-7-4 5,7 4-1,0 0 3,-6-1 1,6 1 1,0 0 3,0 0 1,0 0 5,-6-4-1,6 4 2,0 0-2,0 0 6,0 0 2,0 0 0,17 17 4,-9-4 3,3 2 2,2 5 0,3 6-3,4 3 2,0 5-3,6 4-1,-1 4 5,9 11-4,4 1 0,-1 1 5,3-1 2,-2 1 4,1-2 0,6 2 2,-3-2 5,1 3-1,1-1-6,1 2 1,-1 0 1,2 3-2,4-2-2,-1 2-1,-5-5-4,3 2 6,-1-4-1,-3 1-5,1-3-6,-4-2-2,-7-8 4,-3-5-4,0 0-1,-3-1 3,1-1-2,-2-4 3,1 3 0,-1-3-4,-4-5 0,0 2-5,-1-3 2,-2-1-1,4 2-1,-3-4-1,-6-2 1,1 0-6,-2-2 4,0 0-2,-3-3 5,0-1-2,0-2 1,-4-1-1,2-1 2,-2-1-6,-2-1 9,3 1-5,-3-2-6,0 0 4,1-3-3,-3 3 1,2-2 3,-2-1-7,2 1-3,-2 1-2,-2-5-2,7 5-2,-7-5-3,4 4-1,-4-4-2,4 6-7,-4-6-5,2 3-6,0-1-8,-2-2-7,4 2 0,-4-2 1,0 0 4,2 4 4,-2-4 6,0 0 4,3 4 5,-3-4 4,0 0 9,0 0 9,0 0 11,0 0 10,0 0 9,4 4 9,-4-4 5,0 0 4,0 0 0,0 0 0,0 0-9,0 0-1,0 0-2,0 0-6,0 0-2,0 0-8,0 0-14,0 0-17,0 0-22,0 0-32,0 0-60,0 0-89,0 0 76</inkml:trace>
  <inkml:trace contextRef="#ctx0" brushRef="#br0" timeOffset="521938.6295">10651 7364 123,'0'0'26,"0"0"-5,0 0-2,-4-6-6,4 6-2,0-5 4,0 5 6,-2-6 4,2 6-3,-2-5 3,2 5-4,-4-6-2,4 6-1,-4-6-4,2 3 1,-2-2 1,4 5-1,-4-5-2,0 1-1,0 0-1,0 1 0,4 3-1,-7-8 3,3 4 1,4 4 3,-9-6 2,7 3 1,0-1 0,2 4-1,-6-6-2,6 6-1,-7-6 3,7 6-6,-4-4-3,4 4 0,-4-4 0,4 4 4,0 0-8,0 0 1,-6 10 6,6-2-1,0 1 2,0 5 1,2 1 3,0 2 2,-2 4-2,4 3 9,-4 3-1,2 4 0,0-1-8,0 1 5,0-1 6,3 6-9,-1-5 5,-2 1-6,2 1 0,-2-3 1,1 1 2,-1-5-5,2 1 2,-2-4 5,0-2-6,1-2 0,-1 0 1,0-4 17,-2 0-8,2-1 8,-2-5 1,2 3 5,-2-3 5,0 1-5,0-3-1,0 3-1,0-4 1,0 1-5,0-1-1,0-2-4,0 1-2,0 1-2,0-6-2,-2 8-2,4-4-2,-2-4-4,0 5 0,0-5-9,0 6-8,0-6-13,0 0-17,0 6-14,0-6-28,0 0-17,4 4-8,0-3-19,-4-1-31,0 0-292,18-9 52</inkml:trace>
  <inkml:trace contextRef="#ctx0" brushRef="#br0" timeOffset="523905.764">17957 6376 1119,'4'-4'-59,"0"2"7,-4 2 3,8-2 6,-8 2 6,6 0 3,-6 0 3,0 0 4,8 0 3,-8 0 4,6 2 8,-2 0 6,-4-2 1,9 4 7,-9-4 3,15 3 3,-9-1-2,5 1 3,-3 0 3,2 1 1,2-2-2,-2 2-3,0 1 2,1-1 0,0 2-1,-1-2-3,1 0 1,-1 1 0,1 1-3,0-1 1,-1 1 0,0-2 1,4 2 3,-2 2 7,1-5-3,4 1 6,0-2-3,1 0-2,8-4-2,4 0 2,8-4-3,13-1-3,8-5 2,26-5-2,6-2-3,0-2 1,2 0 3,-2-1-5,2-2 5,2 0 0,-1-3-2,3 2 8,-4 1 3,-4 1-6,-6 0-3,-7 6-2,-17 1-2,-13 5-9,-5 4-14,-7-1-13,-5 2-9,-1 4-12,-8 0-18,-2 4-24,-6-2-185,-1 4 203</inkml:trace>
  <inkml:trace contextRef="#ctx0" brushRef="#br0" timeOffset="524405.6696">18490 6703 713,'-10'-1'-30,"2"-1"5,2-1 5,-3 2 2,2-1 4,7 2 5,-10-2 4,10 2 2,-9-4 7,9 4 3,0 0-4,-8-2 2,8 2-2,0 0 3,0 0 2,0 0-3,0 0 4,0 0-4,0 0 4,41 2 0,-21-2-1,4 0 0,7-2 5,11 0 1,5 0 2,11-1-6,1-1 7,0-2-3,1 0 3,0-1-1,-1-3-1,24-3 2,-4 1 2,-1-3 0,-1 0-1,-4-2 6,1 0-8,1-1-3,-14 3 0,-6 2-3,-3-1-1,2 1 1,-5 2-2,-9 1-1,-5-1-1,-1 4 2,-8-2 0,-1 4 5,-1-2-8,-8 3-1,2 0-4,-4-2-3,-3 4 0,0 0-4,-5 2-2,-6 0-15,0 0-8,10 4-14,-10-2-17,0-2-23,-4 8-174,4-8 220</inkml:trace>
  <inkml:trace contextRef="#ctx0" brushRef="#br0" timeOffset="525053.967">19698 6107 646,'-12'-15'-41,"4"1"5,-2 3 3,1 0 7,1-1 7,-1 3 12,1-3 7,-1 5 10,3-1 7,2 0 1,-2 3 0,1-3 0,0 5-4,3-2 0,0 2-1,2 3-5,0 0 4,0 0-6,0 0 5,28 9-4,-13-1-2,0-1 2,4 5-1,2-1 1,2 1-1,5 1 0,1 2-1,1-1-2,0-3 1,1 3-2,-1-3 3,0 0-5,-3 1 4,-1-5-2,-4 3 1,2-4 1,-5-1 1,-2 1-2,-2 0 1,-3-3-3,2 2 4,-6-2-3,0 1 2,-2 0-4,-1 0 2,-5-1 2,0 3-1,0-6-5,-9 13 1,3-5 2,-2 2-1,-5 1 2,-2 5-3,0-1 3,-2 1-2,-4 8-1,0-2 1,-4 3 1,-3 6 0,1 1 0,-1-2 0,2-1 0,-1 2 0,6-5-1,2-1 2,0-2 0,2-4 5,2 0-8,3-2 4,1-4-3,2 1 1,-1-3 3,2-2 10,-2 1 4,4-2 9,0-2 6,2 1 3,-2-3 0,1 0-2,5-4-9,-8 2 5,8-2-7,0 0 4,-11-8-4,7 2 3,0 0-1,-1-3 0,3 0 1,0-3-1,0-1-1,0-2-1,2-3 4,-2 0-1,0-6 13,2 3-4,-2-3-5,2-3 0,-2-1-4,2 1-2,-2-1-1,-2 1-6,2-2 0,-4 3-3,2 1-14,-2 2-15,-4 0-39,2 4-35,-8 0-47,-1 0-98,-3 5-126,-10-3 128</inkml:trace>
  <inkml:trace contextRef="#ctx0" brushRef="#br0" timeOffset="554531.2142">10629 9195 590,'2'-12'-45,"2"5"7,-2-1 2,0 1 6,2 3 0,-2-2 6,0 1-1,0 1 10,-2 4 7,0 0 12,2-4 11,-2 4 7,0 0 6,0 0 6,-8 19 3,2-5-1,0 3 2,-4 3 2,0 11-7,-6 1 3,-1 10-2,-1 2-3,-4 0-1,-7 15 6,3-11 3,3-6-2,-6 13 3,1-10-2,5-3 8,-1-2 4,-2-1-7,4-2-2,-4-1 0,5-1-3,-1-8 2,6-1-8,-1-1-6,2-4 4,5-2-3,-3 0-7,3-3 1,1-3-7,0 0 5,1-3-6,0 1-2,4-1 0,-3-3-13,2 1-4,1-2-6,0 1-16,0-3-7,2 1-11,2 0-15,0-5-17,4 4-20,-4-4-33,0 0-200,17-14 153</inkml:trace>
  <inkml:trace contextRef="#ctx0" brushRef="#br0" timeOffset="554914.7818">10108 9338 836,'-12'-15'-57,"4"2"15,-1 1 15,5 4 3,0 1 2,-3 1 1,5 0 2,-2 0 1,4 3 8,0 3 7,0 0 13,0 0 5,0 0 3,19 0-1,-8 6 6,5 1 6,4 4-3,2 7 5,8 1-1,2 5-1,5 5 0,7 13 10,3 0-1,-1 2-4,3 2 2,-1-1-7,-1 3-3,-1-4 0,-7-8-2,-7-6 5,-1 3 0,-1-1 5,-3-3-1,-2-5-1,-3 1-7,-1-2 0,0-2-6,-4-4-1,-3 0 2,0-4-4,-4 1 2,0-3-1,-1-1 0,-1 1 0,1-3-3,-3 0 0,-1-3 5,-1 1-9,0-2-8,-2 0-18,-2-4-20,0 0-18,0 6-25,0-6-31,0 0-61,0 0-184,-15-12 130</inkml:trace>
  <inkml:trace contextRef="#ctx0" brushRef="#br0" timeOffset="555491.0312">9811 9256 858,'-7'-6'-63,"2"-1"18,1 1 12,0-2 10,0 3 7,-2-1 8,1 1 5,-1-1 3,2 0 5,-2 2 3,1 2-3,5 2 1,-15 0-2,15 0 0,-12 10 3,4-1 3,-2 3 4,4 5 6,-2 5 2,0 5 2,1 6-1,1 1 6,2 4-5,-1 2 2,3 2 0,0 0 3,4-2-4,0 2 1,5-1-6,1 5 12,5-2-13,-1-6 4,0-3-4,6-5 0,3-3 4,1-2-1,0-3 0,4-4 5,2-3 1,-1-6 4,-1-5-6,-4-4 2,6-1-7,-2-8 5,3-2-6,-1-8 2,-5-2-3,-2-7-4,0-8 1,-3-7-3,-6-2-1,-4-5 0,-6 5-4,-8-9 1,-4 1-4,-14-14-1,-7 5 2,-9 4-2,-5 9-4,-3 5-3,-6 6 0,5 15-4,7 8-3,0 5-24,2 8-13,4 2-11,4 4-17,-2 6-22,7 3-27,3 4-250,8 2 114</inkml:trace>
  <inkml:trace contextRef="#ctx0" brushRef="#br0" timeOffset="555903.7473">10750 10702 892,'-12'-2'-89</inkml:trace>
  <inkml:trace contextRef="#ctx0" brushRef="#br0" timeOffset="556274.9443">10710 10696 674,'-13'0'-46,"3"-2"11,-1 1 11,0 1 5,1-3 7,0 3 8,-2 0 0,2 3 6,0-3 8,-3 1 9,0 1 2,0 0 0,3 2 4,-5 0-2,0 1 0,1 1 8,-2 2-1,0 2 1,1-1 0,0 2-1,0 5 4,1-1-1,2 0-6,2 4 3,2 0-1,1 2 0,3 0-2,4 0-1,2 0 1,3 4-7,1-1 1,4 3-3,3 0 2,2-2-1,1-1-2,0-5 6,1-2-10,1 1 0,2-5 8,-4-1-1,6-3 1,-5-3 5,2-4 1,-4-2-8,3-4 2,0-2-3,-2-4 4,-1-5-2,0-2 1,-4-6 0,-1 0-1,-6-1 4,0-5-7,-6-1 0,-2-5-6,-4-1 1,0 2 7,-5 2-2,2-1-1,-4 5-1,5 5 2,-2 2-8,0 2 1,0 4-2,1 1 1,-2 7-6,1-1-2,1 6-6,-1 0-12,1 4-5,-2 2-12,3 3-14,2 1-15,-1 1-12,2-1-18,1 2-26,2-1-47,0-1-206,1-3 115</inkml:trace>
  <inkml:trace contextRef="#ctx0" brushRef="#br0" timeOffset="557218.3876">10976 11433 952,'-8'-3'-45,"2"-1"6,-4 0 6,0 0 6,0 3 3,0 1 1,-1-3 5,0 1 1,-1 2 1,-1 2 1,-2 2 6,2-2 7,1 0 2,-1 2-1,2 2 4,-1-1 3,-1 5 1,3 3 4,-1 2 2,0 4 3,3 2 6,0 4-2,1 0-1,2 3 0,1 3 2,2-1 0,2 3 4,0-1-4,4 0 2,0 3-2,4 1-6,2-1 4,0-3-4,3 0-4,4 1 3,0-5 3,0-1-8,0-3 4,-1-4 1,0-3-7,0-2 1,1-3 0,-2-5 2,0-1-3,2-4-3,-2-6 5,2 0 3,2-7-8,-2-4-1,-1-3 1,2-6-2,-2-3 3,-3-2 3,-2-1 2,2-1-3,-7 1 3,2-2-6,-6 1 3,0 2-1,-2 1-2,-2-1 0,-2 1-3,-2 3-1,-3 0 1,-1 2 0,-3 4 0,-4 2-3,1 2-5,-2 2-4,2 3-9,-4 5-13,3 0-2,1 1-7,-2 3-15,6-1-10,-1 4-14,2-2-14,3 0-169,2 1 217</inkml:trace>
  <inkml:trace contextRef="#ctx0" brushRef="#br0" timeOffset="557888.7742">11429 12990 691,'0'-8'-13,"2"1"7,-4-3 1,0-1 4,0-1 2,-2-1 4,0-2 4,-2-2-5,-5-2 2,2-1 4,-4 1 0,1 1-2,-2-2 2,-2 1 6,2 2-6,-3 2 1,2 4 0,-2-1-2,-1 4 3,2 3-8,-1 3 2,0 0-1,2 4 3,-1 1 0,-2 5 4,2 0 4,-2 5-4,4 1 5,-3 3 3,4 2 2,0 0 3,3 2 2,2 3-1,-2 0-2,4 0-3,2 3-1,2-1 2,2 1 0,0 0-3,4 0 6,2-3-6,2 1 4,2-2-3,-2-1-2,5-2-2,2-1 2,2-4-3,-1 0 5,2-3-2,-2-5-1,4-3-1,-2 0-7,1-6 5,1-2-1,-2-4-3,2-1-1,-1-6 1,-2-4-1,2-2-5,-5-4 0,-2 1 4,-4-3-1,-4-2-3,-2-2 3,-2-1-6,-6-6 2,-2-2 0,-8-2-5,2 2-3,-8 4 3,1 2 2,3 5 0,-2 7-13,-3 0-8,4 7-8,0 6-7,-1 3-5,4 4-6,-1 6-4,0 1-4,2 9-8,3 1-6,0 2-12,2 4-9,4 4-44,4-2-116,-2 4 229</inkml:trace>
  <inkml:trace contextRef="#ctx0" brushRef="#br0" timeOffset="558429.5584">11599 13792 669,'-5'-8'-9,"1"1"6,-2-5 3,2 1 12,-2 0-3,-3-3 4,0 1-1,1-1 1,0 3 3,-1-1 1,0 1 0,3 1 0,-2 1-2,-1 1-3,1 1 0,0-1-1,1 4-4,-2 1 0,1-1 1,0 2 6,8 2-11,-18 3 3,12 3 0,-2 0 0,0 2 3,-1 3-1,3 0 3,-3 1 4,5 3 3,-1 1 1,1 1-1,2 0 2,2 4 5,2-2-8,0 0 1,0 0 1,3-2 3,-1 0 4,3-2-3,-1-1 8,5-3-2,-3-1 4,4-5-8,2-1 0,-2-4-4,0 0-1,6-5-4,-1-5 1,1-1-3,0-3 1,-2-1-3,0-2-2,-2-1 10,-1-4-15,-3 1 4,-3 0 1,-3-2-12,-2 2 6,-4-4-2,-4 0-5,-3 3 5,-2 1-6,-3 0 5,-4 2-6,2 2 2,-5 3 2,0 3-10,2 0-5,-3 5-8,2 4-10,-2 2-8,1 2-1,2 4-8,0 3-8,1 4-8,6-2-4,2 7-13,1 3-16,3 0-193,-1 1 191</inkml:trace>
  <inkml:trace contextRef="#ctx0" brushRef="#br0" timeOffset="558821.7588">11968 14815 758,'2'23'-29,"-2"-2"-5,-2-4 1,-2-2 1,2-4 3,0 1-3,-2-3-3,0-1 27,0-1 18,-2-1 14,0 2 6,-1-8 4,1 2 1,-3-2 14,9 0-15,-15-2-7,9-2 3,0 2 0,0 0 1,1-4-4,0 1 0,1 3-2,2-6 0,0 5-8,2 3-1,-4-8 1,2 6-7,2 2 5,0-8 3,0 8-5,0-5 4,0 5 2,0 0-7,4-6 2,-4 6-1,0 0 0,6-2-6,-6 2 3,0 0-4,0 0 1,20 4 0,-14 0 5,2-4-17,1 0 1,-9 0-1,17 0 3,-6 0-10,-1-8-4,2 5-5,2-7-19,-2-1-17,3-9-49,0-8-214,-2-3 165</inkml:trace>
  <inkml:trace contextRef="#ctx0" brushRef="#br0" timeOffset="560875.8293">21536 1448 765,'-2'-4'-74,"2"4"12,0 0 6,-10-2 4,10 2 12,0 0 5,-19 6 2,12-1 7,1 3 1,-2 0 0,-1 5 5,-1 0 4,3 4 2,-2 4 4,1 4 3,-2 4 2,2 5 6,-2 0-3,2 2 2,2 0 1,0 3 4,-3-1-7,5 2 4,0 0 0,0 0-1,1 0 2,3 0-2,3-2-2,3 2 5,0-2-2,7 9 0,-1-2 0,6-4 1,0 1-1,4 0-1,1-2 2,5-4-1,10 14-2,4-4 2,-7-9 0,10 6-1,-5-7-2,9 2 1,-7-4 2,10 4 2,-2-2-3,1 0 1,-6-5 1,7 5 0,-5-7 0,-3-4 0,16 5-3,1 1 4,2-4-2,7-5-2,3-1 3,4 0-1,8-6 0,2 0 0,6-3 0,5-4-1,1 1 1,1-1 0,-3-3-1,2-1-1,1-2 1,1 0-1,1-2 3,2 0 0,4-2-2,4-1 1,4-2 1,3 0-3,0-3 1,-3-1-1,0-3-2,-4 1 3,-3-2-1,-2-3-2,-5 1 2,-2 0 0,-5 0-1,-4-3 2,-3 1-1,-1 0 0,0-2 1,-4 0 2,-1-2-3,-1-2 0,-3-1-1,-4-1 0,-2-2 0,-4 0 1,-4-1-2,-5-3-1,-1 1 5,-11 3 0,-7 1-2,-1-1 0,-1-2-2,0 3 0,-4-5 1,-3 2 0,-1 1 0,-6 3 0,-3-1-1,-2-1 5,-2 0-1,-3 1-3,-2 1 5,-4-2-2,-2 2 0,-2-3 2,0 1 4,-2-4-7,0 1 4,0 0-2,-2-1 0,0 1-1,-4-1-1,2-1-2,-4-2 6,0 1-3,-4-1-6,-6 1 4,0 3-2,-8-6 1,-5 3 0,-14-11 0,-5 5-2,-10 2 1,-9 1 0,-12 0-1,-6 5 2,-8-1-3,-6 1 1,-5 5 4,-10-3-2,-3 5-1,-8-1 1,-6 0 0,-4 2-2,-1 2 1,5 2-1,2 0-6,4 2 1,1 2-4,1 1-4,2 1-2,2 4-5,-3 1-3,-1 0 1,0 5-49,-4 1 26</inkml:trace>
  <inkml:trace contextRef="#ctx0" brushRef="#br0" timeOffset="561026.5252">21421 1783 176,'8'29'-60</inkml:trace>
  <inkml:trace contextRef="#ctx0" brushRef="#br0" timeOffset="561093.3403">21454 1884 146,'9'28'-12,"-3"-5"-1,0-2 2,-2 0 3,3-2 0,-3-2 0,0 0 3,2 1-3,1 1-17,0-2 8</inkml:trace>
  <inkml:trace contextRef="#ctx0" brushRef="#br0" timeOffset="561227.2672">22112 2346 181,'11'-3'44,"-2"3"-13,-3-2-42,-6 2-71,0 8 26,-6-1 19</inkml:trace>
  <inkml:trace contextRef="#ctx0" brushRef="#br0" timeOffset="563075.3306">10865 10157 85,'-2'-6'27,"2"6"2,0-5 3,0 5-5,0 0 2,-3-8-3,3 8-1,0 0-2,0-6 2,0 6-7,0 0 0,0-6-1,0 6-3,0 0 0,0 0-2,5-5 2,-5 5-1,8-2 1,0 0-1,1 0-1,1 1-2,1-3 0,6 2 0,-1-4-2,4 2 2,5-4 4,5 1 6,6-5 3,6-1 1,3-2 0,1 0 5,-1 1-1,-1-1-3,-8 2 3,1 1-3,-4 1 3,-1-1-2,-7 3-1,0-1-2,-1 1-2,-3 1 1,-4 1 3,-2 1 0,-1 2-4,0-2-4,-4 3-3,0-1 9,-1 2-10,-1-2-7,-1 2-23,-1 0-11,-6 2-17,11 0-18,-11 0-31,4 6-184,-4-2 203</inkml:trace>
  <inkml:trace contextRef="#ctx0" brushRef="#br0" timeOffset="563523.983">11156 11140 663,'0'0'-226,"0"0"77</inkml:trace>
  <inkml:trace contextRef="#ctx0" brushRef="#br0" timeOffset="563676.067">11150 11144 542,'4'7'-46,"-4"-7"17,8 6 8,2-4 9,-2 0 5,4 0 7,7-2 2,3 0 6,0-2 3,11-2 10,7-2 8,8-3 4,9-3 1,18-3 2,3 0-3,-1 0-3,-16-1-3,-7 5-5,-1 0 2,-1-1-7,-4 3 2,-5 0 1,-5 1-6,-3 0-6,-5 3-8,0 1-11,-5 0-15,-3 2-16,-6 2-24,-1 0-25,-4 2-106,-3 2 67</inkml:trace>
  <inkml:trace contextRef="#ctx0" brushRef="#br0" timeOffset="564240.1208">11493 12020 497,'0'0'-22,"-8"2"3,8-2 4,0 0 1,-16-2 5,16 2 4,-6-4 5,6 4 10,-8-4 2,8 4 7,-6-1 2,6 1 0,0 0-2,-6-4-2,6 4-2,0 0-2,-7-2 1,7 2-4,0 0 3,0 0-6,0 0 4,0 0-1,0 0 0,27 0 1,-14 0 0,4-2 0,6 2 4,7-6 2,8 0 1,15-1 3,2-6 4,23-3 5,1-3 8,1-3 2,-2-1 0,2-2 1,-1 0-4,0 1 10,-3 1-11,-3 0-5,-2 2 0,-14 1-5,-9 7 1,-3-2 3,-9 6-12,-4-1 1,-5 2-6,-4 3-7,-4-1-9,1 0-6,-6 5-5,-1-2-11,-2 3-17,-1 4-28,-6 0-29,1 2-43,-3-1-154,-2 3 186</inkml:trace>
  <inkml:trace contextRef="#ctx0" brushRef="#br0" timeOffset="564893.6351">11847 12828 724,'0'0'-60,"-4"6"7,4-6 10,-5 5 5,5-5 2,-2 4 8,2-4 5,0 0 8,-2 4 6,2-4 6,0 0 10,0 0 5,6 6 11,-6-6-1,17-2 0,-7 0-1,10 0-3,3-4 1,7 2 0,4-3-2,6-1 3,2-1 8,11-1-5,2-3 3,19-2 0,0-1-2,2 1-1,-1 0 3,-12 1-5,-9 3 2,4 1-5,-3-1-1,-2 1-2,0 1 2,-7 0-5,-4-1 1,-3 2 2,-3 3-2,-6-1-6,-5 2 5,-4 0-7,0 1-4,-3-1 2,-4 2-14,-2-2-19,-3 2-21,0 2-23,-9 0-33,0 0-135,6 2 237</inkml:trace>
  <inkml:trace contextRef="#ctx0" brushRef="#br0" timeOffset="565603.6013">12150 13857 629,'2'4'-18,"-2"-4"5,0 0 0,0 5 1,0-5 1,0 0 2,0 0 0,0 6 7,0-6 0,0 0 6,0 0 2,0 0 2,2 5-1,-2-5 6,0 0-1,0 0-1,4 3 1,-4-3-1,10 0-2,-10 0 0,17-3 1,-2 3-2,2 0 0,4 0-2,8-1 1,5-1 0,7-4 0,14 0-1,7-3-1,20-1 1,7-3 0,4 2 1,0-7-3,-2 3 9,0 0-4,-6 0 7,-7-2 5,-17 5-5,-12 1 1,-11 3 0,-2 1-2,-7 1-1,-3 2 0,-2-2-2,-3 3-2,-5-2-12,2 2-16,-8-1-24,0 0-39,-3 0-61,-3-1-69,-1-1 72</inkml:trace>
  <inkml:trace contextRef="#ctx0" brushRef="#br0" timeOffset="569724.3087">11603 9018 521,'0'-4'-33,"0"4"12,2-6 2,-2 6 4,0-7 2,0 7-1,2-4 5,-2 4-5,0 0 2,0 0-1,0 0 0,0 0 3,0 0 0,0 0 0,0 0 2,-19 16 2,11-5-2,2 2 0,-1 0 3,2 5-1,-3 3 1,4 3 4,2 1-3,0 2 1,2 1 1,2 3 0,2 3-1,4 0 0,6-1 1,2 1 0,5 2 0,3-3 0,2-1 0,0-2 1,4-1-1,3-2-1,-7-6 2,0-1-2,-3 0 1,1-1 1,-4-4-2,-2 2 3,-4-1-1,-1-3-1,-4 0 2,-3 0 1,-4 3 4,-2-3-1,-4 2 6,-3 0-3,-1 0-2,-3 3 5,1-1-6,-5 0 0,4 2 0,-1-2-2,2 0-1,1 2 3,0 1 0,5 2 2,0-1-2,4 2 0,2 2 0,4 0-2,3-1 2,4 5 1,3 0-2,4-2 2,1-1-1,2-1 1,2-3-4,1 2 2,1-3-1,-3-1-1,3 1 2,-4-1-1,1-2 0,-5-2-2,-3 1 0,2-2 0,-4 2 2,-3 0 0,0 1 0,-3-3-1,-4 2 0,0 2 0,-4 0-1,0 2 2,-2 0-2,0 1 2,-2 3 1,0-2-2,0 4-1,0-2 3,-1 2-4,0-3 1,5 3 1,0 1 2,0-1-2,5 0 0,0 1 2,3 1 1,2 2-1,3-1 0,2-2 1,4 3-2,-1-2 2,2-1 0,3 5-3,3 1 3,-6 0 4,4 1-7,0-4 4,-8 0-2,5 4 1,-1 1 0,-4-2 0,0-1-4,-4-2 1,1 2 1,-5 0 4,0 1-4,1 0-1,-2-1-1,-3 1 5,0-4 1,-2 1-6,0-1 3,0 1 0,2 1 2,0-2-1,-2 1-1,6-2 2,-6 1-3,4-1 3,2-3-2,-2 1 1,3-2 1,4-2-1,-3 0 0,7 3 0,3 1 2,-2-2-3,6 1 1,5 1-1,1 3 4,2-1-4,1-1 1,-3-1 0,2 2 1,-9-6-2,3 0 0,-8 2-1,2-1-1,-4 3 2,-3-2 2,-4-3 3,1 1 2,-3 2 3,-1 2 0,-2 1-5,-2 1 1,0 1-2,-2 1 1,0 1-1,0 3 3,0 2-1,2 2-2,0-1 1,3 0-2,4 2 0,3 2-2,3 2 5,4-1-3,12 12-2,5-3 3,3-4-3,-5-8 0,0-8 1,12 12-2,-7-12 1,-4-1 3,-1-1-5,0-3 2,0 0 2,-3-1-3,-5-5-1,-5 0 1,0 0 2,-4-2-2,-2-2 0,-4 1 5,-1 0 2,-4 0 4,-2-1 2,-2 2-1,1 2 2,-6 0-4,3 0 3,-4 5-5,0-1-1,2 0 5,-2 1-7,2 5 3,0-1-5,4 3 2,0-3 0,2 5-3,4 1 3,4-2-1,2 6-1,5 2-2,0-2-4,4 0 0,1-2 2,1-1 2,3 0-3,-3-2 0,2-1 4,1 0 1,-2-5-6,-7-3-2,-1-1 6,2-2 0,-8-2 0,-1 0 1,-2-4-5,-1 3 1,-2-2 2,-1-2-3,-3 3 0,0-4 0,-4 4 3,2-3-2,-2 2 5,-1-2 0,1 2-4,-2 3-3,4 3 3,-2 0-5,0-3 5,2 0-5,2 4 2,0 0 6,2-1-5,3 1-4,1 0 5,2-4 1,2 2 0,2 1-1,1 0-1,2 0-2,-2-3 2,-1 0-7,2-4 9,-2 4-5,0-2 2,2 2 2,-2 0-2,1 0 1,-2 0 1,2 6-2,-3 1 0,4-1 4,-8 0-7,0-3 6,1 1 4,-3 0-2,-4 1-5,3 1 3,-3-2-3,0 0 4,-2-2-1,0-5 6,0 3-8,-2-1 1,0 0 2,2-4-1,0-1-1,-3 2 0,3-5 0,0 1 1,0-2-2,0 3 3,3-5-2,-3 2 1,2 3 0,-2-7 0,0 5-2,2-3 2,-2 3-1,0-3 2,2 3-1,-4 1 1,2-3-3,-2 1 3,-3-1 3,3 5 0,-4-1 1,1 2-5,-1-2 3,-2-1 9,0 2 3,2-1-3,-6-1-3,2 0 9,0 3-8,-3-3 3,0 4 0,0 0 3,-1-2-5,-2 1 1,2 1-2,-1-4 0,2-3-2,1 1 4,-1-2-2,2 3-9,2-4 16,-1-1-5,4-1-1,0 2 0,0-3-4,-2-3 5,4 4-1,0-4-1,4-2-2,0 0-1,-6 4-1,6-4-1,0 0 3,0 0-2,0 0-1,0 0 2,0 0 4,-8-10-3,8 10 2,-9-2 1,9 2-9,-8-2 1,1-1 4,-1 1-5,-1 0 4,1-2-1,-4 2-3,-2-1-2,2 0 4,-3 1-1,-2-2-3,0 3 2,-2-5-3,2 1 5,-6 1-3,2-6-2,-2 0 2,-3 3-2,0-5-3,-1-3 0,-3 0 2,2-4 0,1 0-2,-2-4 2,-1-6 1,-1-1-2,-12-17 3,3-5-2,0-3-6,-1-1 1,3-6-1,-2 0 0,1-2-3,2-3 0,-1-2 1,4 1 5,-2-1-2,0 1-4,2-4 9,0 1-8,0 3 0,2-3 6,-1-3-9,-1 3-1,2-7-1,-2 2-5,-4-6 5,5-4-4,-4-5 0,1-7-1,2 1 8,-2-1-5,5 0 4,-3 3-5,0-2 2,2 2-2,-3-1 8,2 5-7,1 3 2,1 6 1,1 8-1,1 4 1,2 5 1,-3 2 3,2 6 0,5 9 2,1 8-1,2 0-4,0 0-5,-3-2 0,2 1 3,-2 0 4,-3 0-1,-8-11 2,7 6-3,-7-5 2,0-3 3,3 1-1,-3 2 1,2-6 2,2 1-4,-1-5 3,1 0 3,0-2-8,1-1 3,-1-5-1,0-2 7,1-5-4,1 2-9,0-2 5,3 0-1,-1 2 1,2-1 1,-4 7 2,2-5-2,3 4 2,1-1 0,6 1 2,-3 1-2,0-3 0,0 3 1,1-1 0,6 10 0,-4-10-2,2 1 3,2 7 0,-3-7 4,5 8 1,-1 9 3,4 1 2,1 3 0,2 7-5,2 2 3,0 0-2,2 7-5,-2 3 5,2 1 0,2 2-3,0 2 2,0 2 0,0 3 0,0-2-3,0 3 0,2 0 0,-2 2 0,0 3 0,1 1 5,-1 0-4,0-1-1,-2 0 2,3 1-1,-1 0-4,0-1 5,-2-1-2,0-1-1,0 1 6,0-4-5,0 0-3,-2 0 3,0 2 3,-1-3-5,1 1 1,0 2 6,-1 0-4,1-2-3,0 3 2,2 1 1,0 0-6,0-1-1,2-1-1,0-2-1,3 2 1,2-2 2,-3-1-3,4-1-2,0-2 1,3 0-1,2 0-1,0 0 0,1 1-1,4-1-2,0-2-1,1 0-3,1 0-2,0-1 3,2 0-5,-1 2 1,0-1 1,0 0 4,-3 6-1,-2-2 4,1 2-1,-2-1 8,0 3-3,-3 0 2,-1 2 0,0-1 4,-3 5 1,0-3 4,-2 3-2,2 1 1,-2 0-2,-2 3 1,2-3-6,0 2-3,3-1 2,4 1 0,4-2 5,3-3-7,12-2 3,2 0-3,11-3 0,1 3-1,1 0 1,4-1 1,-1-1 1,3 2 0,1 1 0,-2-1 3,3 4 1,-2-1 0,-2 0 3,0 3-2,-6 1 2,-1 2 0,-4-1 1,-9 1-3,-1 2 2,-2-2 2,-5 2 0,-1 0 3,-6 2 5,1-2 5,-2 0-1,-4 2 0,-1 0 0,-2-2-1,-8 2-4,12 0 1,-12 0-1,6 4-2,-6-4-2,0 0-3,6 4-8,-4 0-5,-2-4-1,6 5-2,-2 1 0,3 0 2,2-2 1,1 1-2,3 3 3,1-2 7,4-1-4,4 3 1,2 0 1,1 1 0,3-1 2,4 3 0,-1 1 2,1 1-2,-2 2-2,2 1 4,-3 2 4,-1 2-6,-3 2 2,3 2 0,-3 6 3,-2 2-2,1 4 2,-5 0-1,0 3 2,-2 3-3,-1 0 5,0 1-2,-2 1-1,3 2 0,-4 0 0,4 1 5,-3-1-4,4 4-1,2 14 2,2 1 1,1 4-1,3-3 2,-4 5-1,2-1 1,-3 1-2,3-1 2,-2 3 1,0-3 1,-1 1 4,0-3-4,0 5 4,1-5 3,1 3 2,0-1-2,0 5-3,3 1 2,2 2 5,-1 0-4,5 4 1,-2 2-1,3-1-4,1 3 1,4 0 0,-2-2 0,3-2 0,-4-2-3,-1-2 0,0 1-2,0 0 0,0 1 0,-1 0 3,-1 0-2,-2 0 0,-1-2 0,1-2 1,-2-4 3,-1-1-5,-3 0-1,-2-5 2,2-1-3,-3-2 0,-1-10 0,-6-7 2,0 1 0,2-2 0,1 0-3,-2-1 3,-1 1 0,1 0 1,-3-2-4,0-1 2,-2-4 2,-2 0-3,1 1 0,-3-3 2,1 4-1,-1 2 0,0 5-1,1-5 0,-3 2 2,0-2-3,0 0 1,-2 2 0,2-2 1,1-1-4,0 0 5,-3-4-5,2 2 2,-2-2-1,0 0 0,-2-3 0,0-2 4,0 3-3,0-1 1,0 0 3,-2 5-6,2-5 2,-2-2 0,2 2 2,0 1-1,0-5 0,0 1 1,0-1-4,-2-1 2,2-1-1,0 1-1,-2-1 2,2 1 2,0-2-3,0-1 3,0-3-3,2-1 1,-2 0 2,2-1-2,0 0-1,2 2-1,0-2 2,0 0 0,2-1-2,1 1 2,0 0 3,1 1-4,0 1 3,-1-3-3,1 3-1,1-2 1,-1 0 0,1 4 0,-3-2 2,2 2-1,0 1 2,2 5-2,-2-1-1,0 2 2,1 3-1,-1-4 1,-1 3-2,-3-6 1,-2 4 0,2 1 0,-4-2 1,-2 1 0,-2-2 0,-3 1 2,1 0 3,-5-3 4,-3-1 0,-2-3-3,-2-3 2,-3 0-3,-5 0 1,-2-2-2,2-4 3,-6 4-3,-11-1-1,1-1-3,-3-2-9,-5-2-12,-3 1-4,-24 7-7,-3-8-23,-7 8-24,-6-6-26,-8 4-104,-12-1 70</inkml:trace>
  <inkml:trace contextRef="#ctx0" brushRef="#br0" timeOffset="578682.895">19003 13079 502,'6'-3'28,"0"0"-11,1 2-11,-1-1-2,-6 2-2,0 0 1,0 0 1,0 0 4,0 0 2,-2 15 6,-4-7 0,-1 2 5,-1 3 2,0-2 0,0 4 4,-4 1 6,0 2-3,1 2 6,-4 0 5,-2 7-3,1 0 0,-8 7 1,-3 2-4,-11 14-3,2 1 1,-9 3-1,1 1-1,-3 6-2,-1 0-6,3 0 1,-1-4 2,4-1-6,1-7-3,9-11-2,9-10-3,2-5 7,6-3 0,2-3-1,2-2 0,1-2-9,4-3 7,2-3-3,6-3-4,-2-4 2,14 2 3,1-6-2,4 0-7,8 1 1,5-3-3,2 2-3,7 0 7,3 4-1,3 0-4,-1 6-8,9 2-4,-2 1-3,0 3-2,0 4-6,0 0-5,-2 1-3,-3 2 0,-3-2-2,-3 4 4,-4-9 3,-6 1-1,2-4 4,-9-3 7,-1-2 3,-3-6 1,-2-2 3,2-7-1,-5-4 9,2-5 0,-4-6 4,-3-5 1,0-3 8,-5 0 3,-4 1 8,-2 3 3,0-1 15,-4 1 1,0 3 2,0 3-1,-1 1-1,1 3-9,-2 8 0,1 3-6,-3 6-1,2 6-3,-2 3 4,-4 9-3,4 10 1,-2 10-1,1 5-6,1 7 2,3 7 2,-1-1-10,4 2 1,2 0-8,0 1-10,2-5-11,0 0-19,4-1-22,1-10-22,-1-2-25,3-3-31,-1-11-79,2-3-199,0-5 80</inkml:trace>
  <inkml:trace contextRef="#ctx0" brushRef="#br0" timeOffset="579300.0284">19795 13419 1080,'6'-40'-38,"-2"4"5,2 7 2,-4 4 6,2 4 1,-1 4 4,-1 2-2,0 1 6,1 3 2,-3 1 1,0 6 12,0 4 10,0 0 8,0 0 4,-16 29 2,8-8-1,-2 2 4,-4 7-1,0 4-1,-1 8 7,-4 3-4,-4 17 4,-3-1-5,3 4 2,0-2 0,0-2 0,3-10-5,6-7 2,3-6-2,0-3-2,3-3-1,2-6 0,-1-1-4,3-5 4,4-3-4,0-4 1,6 0-7,1-5-1,5 1-1,-1-7 2,6 2-2,-1-2-3,6 0 3,1-2 0,3 2 2,4-1-7,3 2-2,-1 0 0,6 3-6,0 3-1,1-3-5,-3 2 0,-3 2-2,3-1 3,-2 3-2,-4-1 2,-3-4-4,-3 3 1,-4-1 0,0-1 0,-6-4 4,1 2 4,-2-3-2,-2-3 6,-5-3-2,0-3 2,-2-3-2,0-5-2,-4-1 0,0-8-3,0-2 4,-2-1-2,-4-3 4,4 3 2,-4 1 5,2-2 14,0 4-5,-1 0 7,3 4 2,-2 2 0,-1 2-3,1 1-4,2 3-1,0 1-1,2 5 1,-2 3 7,2 2-3,0 0 4,0 0 4,-6 27-6,6-8 2,0 2 1,0 7-4,0 1-4,0 1-2,2 3 2,-2 1-3,0 0-5,2 4 2,0-1-12,0-6-23,0 2-17,2-2-25,0-5-15,1 1-26,-1-6-32,1-6-78,-1-1-142,0-7 126</inkml:trace>
  <inkml:trace contextRef="#ctx0" brushRef="#br0" timeOffset="579440.6921">20375 14089 1116,'2'-21'64,"-2"6"-2,0 0 2,2 2 2,-2-1-9,0 3-7,2-1-1,-2 1-8,0 1-3,0 1-15,0 1-33,2 1-52,-2 4-35,0 3-42,2-5-95,-2 5-136,6 0 116</inkml:trace>
  <inkml:trace contextRef="#ctx0" brushRef="#br0" timeOffset="579823.055">20959 13580 997,'2'-9'-40,"-2"-1"-16,-5 4 5,-1 1 1,0 1 0,-4 2 10,-4 2 2,0 0 10,-5 2 16,2 2 3,0 0 4,0 1 2,0 3 1,5 0 4,0-1 1,2 3-1,4 1 8,-1-1 3,5 1 4,4 1 1,3 1 3,1-1 2,9 4 2,2 0-2,6 1 5,2 4-3,3 0-1,-1 0 0,5 7-1,0 1 1,-1-1 3,1 5 6,-2-1-3,-1 4 6,-3-1-1,-2 1 2,-3 0 6,-7-4-5,-3 1 7,-4-5-7,-5 1 2,-4 0-5,-7 1-2,-6 0-3,-10 1-4,-3-4-6,-10 0-11,-2-6-16,-3-3-18,5-6-10,-1-5-26,-2-2-23,7-10-29,-4-2-51,4-10-171,-4-10 150</inkml:trace>
  <inkml:trace contextRef="#ctx0" brushRef="#br0" timeOffset="579985.9647">20882 13502 860,'40'-25'-22,"-3"5"5,-3 4 4,-2 1 0,-3 4-1,5-1 7,0 3-3,-4 3-3,-1 2-5,-3 2-7,-2 2-7,-2 2-13,-1 4-8,0 2-17,-4-3-103,-1 5 59</inkml:trace>
  <inkml:trace contextRef="#ctx0" brushRef="#br0" timeOffset="580600.4607">20671 14983 548,'0'0'40,"0"0"-4,0 0 6,0 0-3,0 0-6,0 0-6,0 0 0,-6-18-2,6 12 4,4 1-1,0-1-5,2 2-5,5-5 6,3 1-6,6-1-2,5 1 0,7-3 2,6 1-7,9-1 6,3-2-7,5 1 0,3 3-2,22-5-6,-14 4 3,-8 3-10,2 1-19,-5-1-14,-8 3-24,-5 2-25,-6 2-49,-7 0-109,-7 0 236</inkml:trace>
  <inkml:trace contextRef="#ctx0" brushRef="#br0" timeOffset="580907.8572">20904 15131 690,'-22'2'24,"6"2"0,3-3-6,5 2-7,8-3-5,0 3-5,0-3-2,0 0 0,25 0 0,-8 0 0,6-3 0,3-1 1,3 0 3,5 2 0,4-6-2,4 3 0,-1-1 6,3-2 0,-1 3 4,1-3 4,-2 0 10,1 1 7,-3-1 18,-3 1 4,-1-3 7,-6 3 0,0 1 8,-7 2 0,-1-4 1,-6 2-6,1 3-5,-4-1-4,2 0-6,-5 2-11,2-1-18,-2 1-19,-4 0-18,2-2-20,-1 4-16,-7 0-13,8-2-14,-8 2-21,7 0-29,-7 0-248,0 0 110</inkml:trace>
  <inkml:trace contextRef="#ctx0" brushRef="#br0" timeOffset="582294.497">21594 12878 956,'4'-8'-62,"-2"0"8,0 1 7,-2 1 2,0 0 4,-4 0 6,0 1 2,-3 1 3,-1 2 4,-3-2 11,-1 4 3,-4 0 5,2 2-1,-3 0 2,-2 2 1,-6 3 3,-1 1 0,-4 0 1,-5 3 0,-3 1 5,-7 3 2,-1-2 6,-3 2 0,0 0 2,0 1 2,0-1-2,3 0 0,-1 2-1,1-1-1,2-1 0,5-2-3,3 1-1,1-1 0,1 1 1,0-3-2,4 2-1,5-3-2,3-1 2,2 0-1,2-1 2,4 2-1,-1-3 0,5 5-3,-2-3 4,4 3-1,4 3 2,0-1-2,2 2 5,2 4-5,2-1 0,0 5 0,2 3 1,2 1 1,0 5-1,4 3-1,-2 4 3,2 6 5,-1 5-9,1 24 2,-1 1 1,0 2-1,-5 0 0,0-9 1,-4-8-2,2 0 3,-2-2-4,0 2 4,0-6-5,0 0 0,2-1-3,0-3 5,-2-5-4,2-4 3,0 1-2,0-4-1,-2-2 1,2-4-3,0-2 0,2-1 2,0-2 1,0 1-1,0-4 1,0-6 1,-2 0 0,4 0 6,-2-4 6,-2-2 4,5 1 12,-1-3-3,3-1 13,-1-5-10,1 0 7,-1-2-5,2-3-1,2 0 1,0 0-4,0-3-4,4 0-3,-2-2-2,3 3-5,5-6 2,-2 2-3,6-1 4,8-3-5,1 3-3,6-3-1,7-1 0,6 1-3,3 1 3,2 1-4,3 1 1,17-3-2,-8 5 2,-10-1-1,1 0-1,-5 2-4,1 0 0,-2 0 4,-7 3-2,-5-1 0,-1-1-3,-7 2 2,-3-1 0,-3 0 2,-4 0-1,-6 2-3,2 0 3,-3 0 0,-3-6 3,0 4-7,-6-1-1,0-3 5,-3-2-7,-1 3 4,-1-5 4,-5 2-10,-2-5 4,-1-4 2,1 0 2,-4-6-5,-1-6-1,-1-5 1,0-4-2,0-12 2,-4-3-1,2-21 3,-3-2-1,3-3 4,1 1-3,3 2-4,1 11-3,3 8 6,0 0 0,2 0 1,0 2-1,2-3-2,-2 3-3,5 0 5,-3 1-7,0 3 8,-2 5 0,2 5-3,-4-1 0,2 2 6,-4 0-4,-1 3-4,1 5 4,-4 0-7,0-1 5,-4 5-2,4 3 4,-2 0 10,1 3-10,-1 0 2,3 1 8,-1 4-9,1 0 1,-1 2 8,2-2-8,-2 4 4,0-2-4,2 1 0,0 1 2,2 3-4,-2-1 2,4 3-3,-2 0-3,-3 1-11,2 1-5,-3 2-12,-5 3-16,-1 1-11,-10 1-10,-12 7-12,-13 1-27,-33 10-37,-17-1-158,-20 4 178</inkml:trace>
  <inkml:trace contextRef="#ctx0" brushRef="#br0" timeOffset="584410.9008">21255 16118 360,'4'-4'10,"-2"1"-14,-2 3 2,0 0-3,0 0 2,2 18 4,-6-4 0,0 1-2,-4 4 2,-3 4 5,-2 3 1,-3 3 7,-2 2 1,-1 5 5,-4-2-1,2 0 3,2-7 4,-2 1 1,2-1-5,-1 0 1,4-6-2,0 0 3,4-6 1,-2 4 0,3-6 1,2-3-1,-1 1-2,1-1 1,1 1-3,4-3-2,-2-2-2,4 1-3,2 1 9,2-2-11,6 1-3,4-1 4,3-2-3,4 1-1,6 1 0,3 0-4,0 1-3,1-5-2,1 2 2,2 0 1,-1 0-2,1-4 2,2 2-1,-2 2-2,-1-3 1,-1-1 1,-6 0-1,-1 0 1,-2 0 2,-2-1-2,-2-5-5,-2 2 0,-3-4 3,-3 1 0,-1-1 2,-2-7-4,-1 3 2,-5-1 1,0-2 0,0 1 4,-2-1 3,-3-1-6,1 2 1,0 3 8,0-3 2,0 5 0,-1-1 2,3 2-4,0 1-2,0 1 4,2 6-7,0 0 7,0 0 3,0 0-3,-4 21 2,4-6-3,2 7-1,0-1-3,2 9 3,-2-2-3,3 3-3,-3 7 5,2-4-2,0 0 4,2 2-5,1-1-5,-3-3-13,3-3-14,-1-2-15,0 1-7,2-5-24,-1-2-22,2-4-57,-1-4-108,2-5 223</inkml:trace>
  <inkml:trace contextRef="#ctx0" brushRef="#br0" timeOffset="584960.1599">21972 16350 777,'11'-26'32,"0"3"16,-3 2-13,-1 7 9,-3-1-4,2 4-4,-4 3-1,2 1 9,0-1-25,-2 2 2,1 0 1,0 5-5,-3 1 4,0 0-1,0 0-8,-3 17 5,-2-4-1,-1 4 0,-2 4 1,-5 0 2,-2 6-13,0-2 4,-1 1-2,-2 1-1,6-6 1,-3 0-2,2 0 4,3-2-15,-1-6 12,3 0 5,0 1-13,1-1 2,0-5 4,3 1-6,4-1 4,2 2 1,2-3-1,4 1-5,4-3 4,3 3 3,2-2-6,2-3 0,3 3 5,2 0-3,4 1 2,-3-1 4,3 2-8,-1-2 4,-1 1 3,-3-1-8,0-2-1,-1 1 2,-6 1 2,1 0-5,-2-6 3,-2 4 2,-3 0 1,0-4 2,2 0 0,-6-4-2,0 0-2,0-2 5,-1-1-4,-1 1-3,-2-5 7,0 1 3,-2-4 5,0 1 2,0 4-20,-2-5 13,2 1 3,0 6 8,-2-5 3,2 4-4,0 1-2,0 1-5,0-2-1,0 8-1,0 0-3,0 0 3,0 0-3,2 29 1,0-10 2,0-1 0,0 6 0,3 3-4,-1 1 4,0 1-5,-2 3-11,5 3-11,-1 1-14,-2 0-13,0-2-9,2 0-15,2-3-12,-2-6-14,4-1-47,-2-1-237,1-4 108</inkml:trace>
  <inkml:trace contextRef="#ctx0" brushRef="#br0" timeOffset="585122.0431">22645 16870 1143,'4'-21'48,"0"2"1,-2 6 7,-2 0 6,2-1-4,-2 7-3,0-1-6,0 1-5,0-1 1,0 2-14,0 0-9,0-1-29,0 7-33,0-6-28,0 6-21,0 0-44,0 0-111,0 0-124,0 0 119</inkml:trace>
  <inkml:trace contextRef="#ctx0" brushRef="#br0" timeOffset="585573.6482">23410 16563 1059,'21'-28'34,"-4"-1"6,0 3-9,-5 5-2,2-4-7,-4 4-22,0-2-6,-1-1-8,-7 1-1,-2 2 2,-4-6 0,-5 4 3,-7-2-1,-6 4 1,-1 3 2,0 6 3,-1 3 0,-1 5 0,-1 4-3,1 1 7,-3 11-5,2-3 4,-2 11 3,2 0-3,5 1 3,4 6 0,2 2-2,7 3 5,4-7-1,4 5 0,2-5-4,6 2 3,2-2 1,6-5 2,3-4-2,2-3-1,0-5 2,5-3-4,-4-5-2,6-3 4,-1-5 1,5-2 1,-2-6 4,-3-2 1,1 3 0,-4-4 2,-6 5 2,-1-1 9,1 2-6,-6 5 5,0-3-10,0 6-3,-4 2 6,-2 3-3,-6 0-4,8 14 3,-5 3 5,-1 6-4,0 2-1,0 5 1,0 8-3,2 2 7,1 13-4,-1-1-3,0-1 0,0-1 2,1-1-4,1-7-4,-2-2-16,2-3-21,2-3-14,2-2-24,-4-5-26,2-6-17,0-6-230,1-4 139</inkml:trace>
  <inkml:trace contextRef="#ctx0" brushRef="#br0" timeOffset="586404.3018">24111 16384 948,'6'-30'-24,"0"-2"0,-4 5 2,0 4 7,-2-2 0,0 3-2,-2-5 3,-4 0 1,-4-7 3,-4-1 5,-2-4 8,-4 1 5,-5-3 5,-11-12 7,-4 9 2,-2-1 0,-9 8 0,4 9-2,1 7-3,-7 8 2,-5 1-1,-1 10-5,-4 2-2,-1 4-2,-16 7 3,4 8-2,4-1 3,2 6-5,7 3 2,14-4 3,7-2-6,3 4 4,3 3-1,5-1-3,1-2 7,6-1-8,6 3-2,-2 0 2,8-6 3,-1 0-7,5 0 2,-1-4-2,3 0 7,1-4-1,3 1-4,0-5 1,2 3 7,0-5-6,0-1-2,0 2 0,2-4 7,0 1-3,-2 1 0,3-1-3,-3-5-1,0 6 4,2 2-3,-2-4 5,0 2-3,0 1-5,0 4 2,0 3-2,0 7-1,0 0 0,2 7 5,0 5 2,3 8-1,-1 0 5,2 8-8,2 6-1,-1 0 1,5 20 4,4-5-4,-2-1 1,-2-10-1,4-9-3,-2-3 5,3-3 0,1-2-2,0 0-4,0-4 7,-4-4-4,3-5 2,-2-3 3,0-3-8,-5-2 5,0-2-1,0-4-3,-2 3 7,-2-5-4,2-4-7,-1 3 9,2-4-4,1-1 1,1-5-4,1 4 4,6-6 4,0-2-4,6-2-6,1 2 8,5-4-7,0-1 2,7 1 5,1-2 2,2 1-11,1-1 7,1 2-4,3 1 3,-1 3 2,0-2-5,3 4 4,-1 4-3,1-4 1,-3 7 4,-1-1-4,-1 2-1,1-1-4,-1 7-3,-4-7-7,0 5-5,-3-4 2,-7-1-1,-2 1 2,-1-3-1,-5 1 5,0-4 12,-4-2 0,0-2-2,-1-4 4,0-5 7,-2 2 3,-3-11 4,-2-1 6,2-7 0,-4-6 11,-2-8 6,-2-12 9,-4-1 7,0-8 1,-2-17-4,-2-4-4,-4 1-2,2 1-24,0 5-4,-3 7-2,1 9-3,3 10-7,1 5-11,-3-2-17,3 8-12,-2 4-19,2 2-22,-4 0-33,0 1-41,0 5-50,-1-5-216,-2 3 76</inkml:trace>
  <inkml:trace contextRef="#ctx0" brushRef="#br0" timeOffset="588355.5349">26812 16274 1030,'12'-5'-75,"0"-3"6,0 2 8,0-2 7,1 1 6,-3-1 6,-1 1 2,2-1 6,-5-4 5,0 5 7,0-1 5,-2-3 4,-2 1 2,0-1-1,-2 1 3,-2 1 2,-2-1 0,-2 3 2,0-7 6,-5 7-4,0-1 0,-3 2 0,-5 0 1,-1 5 3,2-3 0,-6 4 2,3 4 3,-2 3 1,-2-1 6,1 3 0,3 5-3,2 5 3,-2 2-2,1 0 0,6 7 1,4 5 5,1-5-8,5 1 0,1 3 0,3-3-1,3 5 0,-1-5-3,4 5 1,3-1 0,1-5-4,0-1 1,6-6 2,-2-4-1,3 0 0,3-4-1,-4-5 1,4-6 0,0-2 0,2-2-2,-1-6 1,3-5-3,0-6 0,0-2 0,-1 0 0,-4-6 2,0 1-2,-1-1 8,-4 2 7,-1-1 6,-3 1 4,-1 4 4,-1 4 8,-3 0 0,1 1-4,0 3-10,-2-1 6,-2 5-8,2 3 0,-2 6 2,-2 0-4,0 0-5,0 0 4,0 24 4,0-6-6,-2 3 6,2 8 1,2 3-2,-2 4 5,6 4-6,-2 2 4,0 0-6,2 10 0,2-6 2,-2-1-3,3 3-3,-2-6-1,1-6 6,1 2-8,-1-2-5,-2 1 0,2-3-5,-1-2-14,-2-5-15,1 1-13,-2-5-15,0 2-16,0-6-27,0-4-34,-2-5-184,3 1 167</inkml:trace>
  <inkml:trace contextRef="#ctx0" brushRef="#br0" timeOffset="588955.1407">27814 16320 805,'9'-19'-39,"-2"-2"12,-1 2 8,-2 3 8,0-3 3,-2 1 4,-2 0 2,0-3 6,-2 0 1,-2 0 2,-4-1 4,-3 4 2,-4-3 6,-2 8 0,-4-2 4,0 3 0,-1 5-4,2 3 6,-4 4-2,3 4-3,-3 3-3,0 7 5,0 1-1,1 4-5,1 8 5,6-1 2,1 3-10,2 2 5,5 7 4,4-4-11,1 2 6,3 4-2,7-4-1,1 2-2,3-3 0,2-5 3,1-1-6,2-3 3,2-1-7,-1-7-1,0-2 1,0-6 2,-3 1-1,4-9-1,-2-2-4,0-2 2,3-5 2,-3-7-4,6-5 3,-4-5 0,0-1 15,1-2 15,-5-1 2,2 1 11,-2 0 11,-2-1 4,-2 7-5,-2 0-1,2 2-6,-3 5-4,-1 1-8,0-1-2,1 7-5,-1 2-2,-1 2-1,-5 3-1,12 6-7,-6 3 1,0 5-5,2 5-20,-2 4 2,-2 3 3,4 9-3,-2-1-1,1 6 2,1-4 2,-3 4 0,1 0 1,0-1 0,1 0-1,1 1 1,-2 1-2,2-5 0,0-2-10,0 0-10,-2 1-7,2-3-6,1-9-11,0 4-2,-3-7-18,0 1-9,-2-1 5,3-5-10,-3 0-8,2-2-12,0 1-16,1-7-18,0-1-230,1 0 126</inkml:trace>
  <inkml:trace contextRef="#ctx0" brushRef="#br0" timeOffset="589074.8683">28230 17054 949,'4'-9'-31,"2"2"5,-2-1 4,0 1 4,0-1 6,1 2-3,0-1 7,-1 1 1,-2 0-1,2 1-13,-2 1-15,-2 4-24,4-4-55,-4 4-79,0 0 66</inkml:trace>
  <inkml:trace contextRef="#ctx0" brushRef="#br0" timeOffset="589570.1391">26466 17615 573,'11'0'8,"-1"-2"2,8-2-2,0 3 2,6-1 0,5-2-2,3-4 4,6 1 4,5 1 16,7-2 13,7-5 5,22 0 6,3-3 1,5 3 7,4 0-5,0-1-7,-2-1-8,2 4 0,-2 3-4,-4 0 0,-1-3-9,-1 7-1,2-6-1,-16 7-7,-5-3 0,-5 0-2,3 5-6,-5-5-2,-9 6-6,-1-2-6,-5-2-21,-8 2-8,-5 2-19,-3 0-11,-5-4-14,-6 4-15,-4-2-26,-7 4-224,-4-2 148</inkml:trace>
  <inkml:trace contextRef="#ctx0" brushRef="#br0" timeOffset="589925.4515">27076 17606 883,'-15'2'-37,"4"-1"2,5-1 7,0 4-1,4-2 5,2-2 0,0 0 4,0 0 8,25 2 0,-8-2 6,6 0 5,9-2 5,6 2 3,11 0 0,10-2 1,7 2 11,23-4-3,0 3 6,0-5 13,-1 4 3,1-4 3,2-1 6,-2 1 6,4-2 9,-2-3-6,2 3 7,-4 1 2,0-1-5,-8-4-4,-13 3-8,-16 3 4,-7 0-8,-5 5-5,-9-7-4,-1 4-4,-2 2-12,-5 1-12,-4-5-18,-2 6-13,0-2-16,-6-2-22,-1 2-16,-4 2-22,-6 0-18,0 0-28,0 0-198,0 0 142</inkml:trace>
  <inkml:trace contextRef="#ctx0" brushRef="#br0" timeOffset="590012.2109">28875 17476 842,'15'8'-73,"-15"-8"-23,0 0-133,-4 7 78</inkml:trace>
  <inkml:trace contextRef="#ctx0" brushRef="#br0" timeOffset="597286.0708">28446 16669 695,'2'-4'32,"2"0"8,-4 4 5,4-4-9,-2-2 1,-2 6-6,2-6-2,-2 6-1,2-5 7,-2 5 8,0 0 4,0 0-2,2-4-5,-2 4 4,0 0-5,2-6-10,-2 6 4,0 0 5,0 0 0,2-3-3,-2 3 3,0 0-3,0 0 1,0 0 0,0 0-6,0 0-1,0 0-3,0 0 0,5-3-6,-5 3-3,0 0-1,0 0-3,0 0 4,0 0-3,0 0 0,2-7-4,-2 7 2,4-6-3,-4 6 1,0-7-5,3 5-1,-3 2 1,2-12 1,-2 6 0,0 6 0,0-9-3,0 6-6,0 3-15,0-4-29,0 4-28,0 0-30,0 0-21,0 0-39,0 0-292,0 0 35</inkml:trace>
  <inkml:trace contextRef="#ctx0" brushRef="#br0" timeOffset="598358.7559">29335 16131 1097,'-7'-2'-100,"-1"0"11,1-2 8,7 4 8,-19-1 10,11 1 6,-2 0 8,-4 1 10,4-1 12,-5 4 10,2-4 6,1 2 6,-1 0 0,3 2 5,-4 4-2,2-3 4,2 3 2,-1-1 2,0 7 1,1-4-1,-3 7 5,5-4 3,-3 8-1,0 0 3,3 0 4,0 5 3,-2 3 0,2-1 3,0 5-4,4 1 2,-3 1-4,3-1-3,0 2 2,2-3-2,2-3-2,0 2 1,2-3-1,4 3-1,1-1-1,3 1 0,0-3-3,6-3-4,0-5 4,2 0 0,5-2-3,-2-3 0,0-3 0,3-4-1,1 1 1,-2-2 0,2-7 3,-3 5 3,-1-6 6,2 0 5,-4-3-3,3-1 1,-2-4 14,0-4-3,-1-1 5,-5 0 0,2-2-1,-4-6 1,-2 0 9,-1 0-5,-2-4-1,-1 2-6,-4-4 6,-2-1-9,-2-2-2,0 1-2,-2 0-4,-6-5-1,2 0-4,-2 2-2,-3 1 4,0-1-9,1 1-3,-3 1 4,0 5-5,0-6-2,-1 6-4,-2 5-14,4-3-13,-1 5-5,-2 2-18,2 4-9,1-1-10,-2 5-4,2 2-7,1-1-2,2 3-14,1 2-10,3 2-16,3-4-195,4 4 169</inkml:trace>
  <inkml:trace contextRef="#ctx0" brushRef="#br0" timeOffset="599716.5044">29965 15929 808,'2'-11'-48,"-2"1"8,0-3 1,-4 2 5,2 1 3,0-3 3,-4-3 5,-1 3 6,1 0 6,-1-1 8,-3 1 3,1 2-2,-1 1 2,0-3-2,-2 5 2,-2-3-1,-3 1 2,-4 3 1,-2 1 0,-3-2 0,-4 1 2,1 3 2,-9-2 1,0 2 5,-1-2-2,-1 3 0,-2-1 0,1 4 4,5-4-3,3 2-2,1 0-2,0 2 0,3-1 1,1-1-4,2 2 4,4 2-3,-2-1-4,3 3 4,-3 0-3,2 3 1,0 1 0,3 2-1,0 1 1,4 1-3,-1-1 2,2 3 3,2-3-2,2 2 1,-3 0-1,4 1-1,-2-1 0,3-4 2,-2 3-4,2 1 0,0-5 1,0 5 0,-2-5-1,2 2 3,1 1-3,-2-4 0,1 5 0,-1-4 2,1-1 1,0 7-1,0-7-1,-2 3 1,2 1 2,0 2-5,2-3 3,-3 4 1,2-1-2,-1 4 0,2-2 1,-3 0 4,3 4-1,-2-1 3,1 0-2,0 2-1,-1 0 2,2 0 1,0-5 2,0 4 2,1-4 2,-2 8 1,1-6-2,2 4 4,0-3-2,0 0-3,2 3-1,-3-2-1,3 2 4,-2 0-4,4 0-5,0 2 8,0 4-5,0-1 1,2 3-3,0-3 2,3 1-6,-3 6 7,2-3-1,0 3-1,0-3-1,0 2-3,2-3 2,2 3 0,-2 3 2,0-7 1,0-1-7,2 7 7,1-7-1,-4-2-5,3 1 2,-2-1-1,1-4 0,-3 0 4,2-6-3,-2 4-4,3-5 2,-3 1-2,0-2 6,1 0-6,-3-3 4,0 1-3,0 1 3,2-3-3,-4-1-2,2-1 6,0 2-4,0-4 1,0 2 0,0-1-3,0 0 6,3 2-5,-3-6 5,5 3-1,-1 1 2,4-4 4,3 2-4,4-2-4,2 2 5,5-4-6,-2 0 2,8-4-2,2 2 0,4 2-2,4-4 5,2 2 0,3-6-5,7 3 2,2-3 2,-3 0-6,2 3 3,-1-3 2,-1 1-4,-9-1 3,3 2-3,-5 0 5,-2 1-2,-4 3-4,-2 0 5,-3-2-2,1 2-2,-5 2 0,-1 0 0,0 0-1,-6 0 1,3 0 5,-3-4-5,-2 4 0,-4 0 2,2 0-2,0 0 1,-1 0 1,0 0-1,0 0 4,-3 0-2,3 0 5,0-2-6,-3 2-3,3 0 3,-2-1 0,-3-3-2,2 2 3,1 2-1,-1-4-1,-1 2 4,0-4 4,-1 4-3,2-5-1,-3 3 2,2 0 4,-3-5 0,2 1-2,-4-1 8,3-3-2,-1-1 5,-2-2 0,-2-1 3,3-3 0,-1-2 11,0-1-1,-1-5 1,-1 0-3,2-1-4,-2-5-4,0 1-1,0-6-2,-2 0-2,-2 1-3,2-5-2,-2 2-3,0 1 0,-2 0 4,-1-1-7,-3-2-4,1 2 6,-1 0-4,-1-3 0,-3 1 1,2 2-5,-6-2 1,2 2 0,-4 4 0,0-4-2,-5 2-5,-1 5-2,-2-1 2,3 0 0,2 9-11,0 2-16,1 2-32,2 4-40,-3 1-63,-1 3-235,0 0 86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36:38.3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11209 2373 20,'0'0'5,"0"0"5,-2-2-8,2 2 3,0 0 1,-2-4 0,2 4-1,0 0 0,0 0-2,0 0-1,0 0 0,0 0-2,0 0 1,0 0-2,0 0 1,-2-3 0,2 3 0,0 0 2,0 0 0,0 0 2,0 0 1,0 0-3,0 0 2,0 0-2,0 0 0,0 0 2,0 0 2,0 0 5,0 0-1,0 0 2,0 0-1,0 0 0,26 2-1,-18-2 1,-8 0-3,12 1-1,0-1-1,-2 0-2,2 3 3,1-3-2,0 0 1,6 1-1,-1 1 1,4 1-2,1-2 0,3 1 1,6 0 0,0 0-3,7 2 2,3-3 1,3 2-5,1-3 4,4 1-1,-1-1 5,-1 0 3,1 0 1,-1-1 0,1 1-1,-3 0 1,3 0-3,-3 0 0,-1 0 0,-1-3 0,-1 3 0,-1 0-3,-4 0 2,-1 0-2,-3 0 0,1 0 7,1 0-3,-2 0 4,0 0-2,-2-1 1,1 1 0,1 0 1,1 1-3,-1-1-2,-1 0 3,3-1-1,-2 1-1,0-2 0,2 2-2,-3-2-1,1 0-1,1 0 1,-3 0-4,-1 2 3,-1-1-1,0 1 0,-2-3-1,2 3-1,0 0 0,-1 0 0,-3-2 0,-1 2-3,1 0 2,-2 0 0,-2 0-2,0 2 2,-1-2-2,0 0 1,-2 0 1,0 0 1,0 3-1,-4-3 1,-1 0-1,0 1-2,0-1 0,-4 0 0,4 2 0,-4-2-1,1 0 0,-1 2 0,1-2 3,-2 2-3,-1-2 4,2 2-1,-2 0-1,2-2 0,-2 1 0,0 2 0,1-3 0,-3 1-1,3 1-1,-9-2 1,12 2 1,-5-2-1,-7 0 2,12 2 0,-12-2-2,8 2 1,-8-2 0,10 0-1,-10 0 0,6 2 2,-6-2-1,0 0 3,0 0-2,10 2 4,-10-2-2,0 0 4,0 0 3,8 0-2,-8 0-1,0 0 0,0 0 0,0 0 6,0 0-6,9 2-1,-9-2-2,0 0 1,0 0 1,0 0-4,0 0 2,0 0-1,0 0 3,0 0-3,0 0 2,0 0-2,0 0-1,0 0-1,0 0 0,0 0 0,0 0 0,0 0 3,0 0 3,0 0 0,0 0-2,0 0 2,0 0 0,9 0 0,-9 0 10,0 0-8,0 0 9,0 0-2,0 0-8,0 0 2,0 0-3,0 0 0,0 0-1,0 0 1,0 0-5,0 0 7,0 0-3,0 0-4,0 0 4,0 0-8,0 0 4,0 0 6,0 0-7,0 0 2,0 0-3,0 0 1,0 0 0,0 0 0,0 0-2,0 0 8,0 0-8,0 0 1,0 0-1,0 0 0,0 0-1,0 0 1,0 0 1,0 0-2,0 0 0,0 0 4,0 0-3,0 0 1,0 0-5,0 0-3,0 0-5,0 0-5,0 0-7,0 0-11,0 0-9,0 0-9,2 4-7,-2-4-23,0 0-159,4 2 239</inkml:trace>
  <inkml:trace contextRef="#ctx0" brushRef="#br0" timeOffset="70133.1235">13842 2546 18,'13'0'9,"-2"0"-7,2 0 4,-3 0 0,0-1-3,4 1 3,-6 0-1,-8 0-3,17-2 1,-9 2 0,-8 0 1,15 0-1,-15 0-2,11 0 1,-11 0-1,10 0 1,-10 0-4,8 2-12,-6 2-7,-2-4 7</inkml:trace>
  <inkml:trace contextRef="#ctx0" brushRef="#br0" timeOffset="71529.1522">13784 2486 48</inkml:trace>
  <inkml:trace contextRef="#ctx0" brushRef="#br0" timeOffset="71556.0806">13802 2484 41,'10'-2'-4,"0"2"2,-2-2-2</inkml:trace>
  <inkml:trace contextRef="#ctx0" brushRef="#br0" timeOffset="71595.8291">13853 2476 29,'8'0'0,"1"-2"-2,-9 2 1,13-1 0,-13 1-2,12 0-5</inkml:trace>
  <inkml:trace contextRef="#ctx0" brushRef="#br0" timeOffset="71614.032">13901 2470 19,'0'0'-8,"14"0"4,-14 0 1</inkml:trace>
  <inkml:trace contextRef="#ctx0" brushRef="#br0" timeOffset="74729.2408">20217 2286 20,'45'0'7,"-3"2"2,-3-1 4,-3 1-1,-4-2-2,-1 3 4,3-3-1,0 1 2,0 1 1,0 0-1,-3-2 5,5 2-3,-4-2 3,-3 2-2,1-2-2,-4 2 0,3-2-1,-7 2-1,1-2-1,-2 0 0,-2 2-3,0-2 0,-2 1 1,1 1-1,-4-2-1,-2 0 0,-1 0-2,0 0 2,0 2-1,-1-2-1,-10 0-1,14 0 2,-4 2-2,-10-2 0,14 0-1,-8 0 0,-6 0-3,13 0 2,-4 2-2,-9-2-2,14 0-7,-7 2-12,-1-2-30,0 0-76,3 2 43</inkml:trace>
  <inkml:trace contextRef="#ctx0" brushRef="#br0" timeOffset="75164.8481">20611 2303 295</inkml:trace>
  <inkml:trace contextRef="#ctx0" brushRef="#br0" timeOffset="75284.2543">20692 2307 245,'30'3'-20,"-5"-1"4,-4 0 0,-2 0 4,-4-2 4,0 2 5,-5-2 2,3 2 7,-4-2 4,-1 0 5,-8 0 2,17 2 3,-11-2-2,-6 0-1,13 0-2,-13 0-1,11-2 0,-11 2-1,6-2-1,-6 2-3,6-2-6,-6 2-24,0 0-31,8-2-43,-8 2 32</inkml:trace>
  <inkml:trace contextRef="#ctx0" brushRef="#br0" timeOffset="78985.7125">11131 2362 176,'0'4'79,"0"-4"-34,-2 5-17,2-5-6,0 0 0,5 8-3,-5-8 1,2 4 1,-2-4-1,4 4 3,-4-4-2,6 1-1,-6-1 5,12 0 4,-5 3-1,-7-3 4,15 0 0,-7 1-1,3-1 4,1 2-5,4 0 1,-2 0-2,6 0 1,-2 0 3,5 0 0,5 0 0,0-2 4,3 1 1,5 2-7,0-3 1,9 0-1,-1-3-5,5 3-1,-3-1-2,3 1 0,-1-2-8,0 0-1,-4 4-1,-2-2 0,-4 0 1,-2 0-8,-2 2 1,0-2 0,-5 1-6,-5 2-14,1-3-6,-4 0-15,-2 2-17,1-2-19,-6 0-21,-1 0-34,-2 1-181,-5-2 176</inkml:trace>
  <inkml:trace contextRef="#ctx0" brushRef="#br0" timeOffset="79362.1495">11461 2358 780,'-14'-3'-39,"-2"3"6,6-4 3,0 2 1,-1-1 7,5 2 6,6 1 8,-16-2 4,10 2 2,6 0-2,-8-2 8,8 2 5,0 0 6,0 0 3,0 0 2,0 0-1,17 10-5,-7-9 3,5 3-1,0 0-5,7 0 2,-2-1 0,8 3-4,1-2 0,1 0-2,4 0 3,4-1-4,3 1-3,-1-2 5,-5 0 3,5 2 4,-5-4 6,1 0 4,-4 0-8,-3 0 0,-3 2-1,-6-2-2,4 2-3,-5-4 2,-4 2-11,0 0-9,-3 0-22,-2 0-40,-10 0-44,10 0-145,-10 0 222</inkml:trace>
  <inkml:trace contextRef="#ctx0" brushRef="#br1" timeOffset="86641.7955">2969 4320 1352,'-8'-2'-91,"8"2"9,-17 0 10,6 0 15,1 0 14,-1 0 20,0 0 7,11 0 14,-18 0 12,9 0 5,-2 0-3,5 2 1,6-2-5,-17 2 1,11 0-7,-3 2 4,0 0 0,1 2 4,0 1 5,-2 1-3,-2 1-5,4 1 2,0 1 4,-3 2 3,1 1 1,-1 3 4,0 2 2,3 0 3,-2 0-6,0 4-6,2-2 8,2 2-4,0 0-1,2 1-1,2 1-5,-1 0 2,6-4-2,-1 6-1,2-5 2,4 3-3,2-2 6,2 0-5,4-4 0,1 0 3,2-2-17,6-2-2,-1-3 2,4-3-1,-3-1 1,3 0 6,-4-3-6,4-1 2,-4-2 2,-1 0-5,-1-2 1,0-2 2,0-2 3,-3 0 9,1-2 2,-2 1 4,0-5 6,2-1 0,-5-2 6,-1-3-2,-1 1 5,-2-4-1,-1 0 1,-4-2 0,1-4-3,-5 4 2,-2-1 3,-5-5-6,1 0-1,-4-5-4,-2 2-1,-5-1-2,-2 2-5,0 2-1,-7 3 0,2 3-3,-4 2 2,-2 4-7,-3 3 1,1 6-7,-2 3-6,1 3-3,-3 2-14,2 1-4,2 3-11,5 0-11,-1 0-12,7-1-24,5 1-20,1-2-32,6-3-100,3-1-153,4 0 97</inkml:trace>
  <inkml:trace contextRef="#ctx0" brushRef="#br1" timeOffset="87346.4376">2816 5574 1043,'-4'-12'-23,"-2"3"8,2-1 11,-2 1 14,2 1-5,2 0 7,-3 3 6,0-1-2,1 1-4,2 1 2,0 0-2,2 4-7,0 0 9,-6-4 7,6 4 8,0 0-5,0 21 6,2-12 10,0 7-6,-2 2 3,2 2 7,-2 2 0,2 5 2,-4 0 0,4 4 3,-4 1-2,4 0-5,-4 2-2,0 5-1,0-3-7,0 0-1,0 2-3,0-7-2,0 1 1,0-2-1,-1-3 0,-1 0-1,4-5 1,-2-1 3,0-3 11,0-1 7,0-4 8,0 0-1,0-1-5,-1-3-7,-1-1-4,2 0-3,-3-3-1,1 1-16,0-2-23,0-2-29,4-2-44,-4 6-44,2-3-42,2-3-65,0 0-379,0 0-107</inkml:trace>
  <inkml:trace contextRef="#ctx0" brushRef="#br1" timeOffset="88089.2899">2699 6972 1496,'0'0'-105,"-14"0"17,6 0 16,8 0 16,-15 0 19,7 0 12,8 0 16,-17 0 13,10-2 11,7 2 16,-12 0 1,12 0-1,-8-4-2,4-1-6,1 1 0,3 4 9,5-12-10,1 7 0,0-3 2,4 3-6,3-4 2,0 4-2,4 3-10,-1 0 8,4 2 2,-1 4-12,0 1 6,2 5-7,-1 4 5,-2 3-4,-1 2 7,-4 2-5,-3 4-2,-3-1 6,-3 5-3,-6 1-1,-7 6-1,-1-1-2,-7 3 1,0 2 10,-7-2 5,1-2 2,0 0 5,-4-2 9,3-7 4,1-2 3,2-2 11,0-4 0,5 0 4,2-5-4,2-3-2,1 0-6,0 3-8,5-7-4,-1-1-3,7 0-2,3-3-3,-3-3-4,16 4-2,-5-2-1,4-2-2,4-2-5,2 1-4,0-2-6,5 1-3,0-2-5,0 1-5,0 1-3,-3 0-1,1 0-2,-4-1 3,-2 0 1,1 2 1,-7-1 2,1 2-1,2-3-3,-5 3-17,-1-1-21,0 1-40,-1-2-31,-8 2-35,0 0-62,10 0-329,-10 0-51</inkml:trace>
  <inkml:trace contextRef="#ctx0" brushRef="#br1" timeOffset="88814.2711">2747 8290 1399,'0'0'-67,"-15"0"19,8 0 14,7 0 14,0 0 12,-14 0 10,14 0 16,0 0 9,-8 0 9,8 0-4,0 0-5,0 0-1,-4-5-2,4 5-1,0 0-3,16-6-3,-6 4-2,4 4 2,0-2-2,3 2-3,3 2-2,-2 1-3,4 3 1,-4 1-3,4 1-2,-3 1-2,-5 3-1,2-3-2,-6 3-3,-4 1 3,-4 0 3,-2 4-1,-6-2 5,-2 2 3,-8 0 4,2 2 8,-7-2 6,-3 2 9,1 0 1,0-4 2,1-1 3,4-3 2,-3 0-3,3-1-2,4-3 0,-1 1-6,2-3-7,3 1-1,1-2-1,5 0-6,4-1 3,7 1-5,-1 2-3,8-5-9,4 3-11,2 0-6,4 0-8,1-1-6,3 3-5,-3 0 8,1-1-3,-1 1 11,-4 1-5,1 1 5,-8-1 0,-1 0 11,-3 3 14,-3 0 1,-5-1 14,-2 2 0,-4 0 3,-5 3 7,1-5 3,-9 4-2,-1 1 0,0-3-5,-6 0-3,3-1-1,-2-1-2,2-1-3,-3-3-1,4 1-11,1-1-15,-1-2-22,4-1-30,-2-1-40,6-1-45,-1-4-56,3-1-382,3-3-83</inkml:trace>
  <inkml:trace contextRef="#ctx0" brushRef="#br1" timeOffset="89502.8285">2762 9738 1527,'0'-13'-52,"0"3"14,0-1 23,-2 1 15,2 3 13,0-1 6,-2 0 3,2 1-7,0 1-4,0 6-8,0-5 3,0 5 8,0 0 8,-3 21-8,3-8 2,-2 6-1,4 1 0,-2 4 1,0 4-2,0 2-1,3-1-3,-1 3 1,0-1-2,2-2 0,0-1-1,0-3 2,0 0-1,3-4-5,-2-2 4,3-4 1,0-3 1,0-3 1,3-5-1,-2-2 7,3-2 4,1-6 8,0 0 2,2-3 3,-1-5 6,4 1 9,-4-4-3,3 0 4,-2 0 2,-2 1-2,-1 3 1,2 2-8,-6-1-6,0 3-7,-2 1-2,3 4-5,-1 2-2,-8 2 0,11 10-2,-7-1-3,0 7 2,1 2-7,-3 7-10,0 2-12,0 3-17,-2 5-35,2 5-37,-2-2-38,-2 2-29,0-2-59,0-2-377,-2-5-103</inkml:trace>
  <inkml:trace contextRef="#ctx0" brushRef="#br1" timeOffset="90031.8556">3083 10980 1584,'0'0'-68,"-8"-5"4,2 5 9,6 0 5,-15 0 8,15 0 9,-15 5 3,4-1 7,3 2 2,0 0 12,2 1-5,-4 4 6,4 1 16,2 3-4,0 2 7,4 0 0,0-2 0,4 5 4,4-1-2,2 2 5,2 0 2,0 0 1,3-1 5,4 3-8,2 0 5,-1-3 0,-2-4-2,2 2-3,-3-3 1,-3-2-4,-1-2 0,0 1 4,-3 0 8,-2-5 11,0 3 12,-2-3-1,-6 3-2,-4-1-4,-6 3-7,-2 1-1,-5 1-5,-2-3 0,-8 4-9,-3-2-17,0 1-14,-1-3-34,-1-2-30,6-1-26,-1-2-26,4-6-50,2-2-292,-3-4 24</inkml:trace>
  <inkml:trace contextRef="#ctx0" brushRef="#br1" timeOffset="90323.9774">3012 11035 1248,'6'-5'-15,"-2"3"5,0-2 3,0 0 4,-4 4 5,9-6 19,-3 3 15,3-1 9,2 0 2,1 0-3,3-2 3,2 3-6,4-1-8,2-2-1,3 1 1,1-1-3,1 0-2,1 2 4,-1-1 2,0 1 3,-3 0 9,2-2 1,-6 2 6,-1 3 10,-2-4 9,0 2 11,-4 1 1,-1-2 2,-3 2-3,2 0-4,-2 2-9,-2-2-8,0 1-5,-1-2-17,0 2-24,-7 1-39,12-2-50,-12 2-72,6 0-63,-6 0-123,3 3-321,-3-3-148</inkml:trace>
  <inkml:trace contextRef="#ctx0" brushRef="#br1" timeOffset="91044.7031">3521 12428 1680,'0'-10'-82,"-2"1"10,0 0 10,-2 0 16,-2 0 8,0 2 20,-5-1 14,0 2 24,-1-1 1,-3 1 7,-2 0 3,0 4-4,0 1 1,0-2 0,-2 6-2,2 2 4,-4 5 12,-1 1 5,6 6-1,-8 4-4,7 8-3,1 1 3,-2 10 3,4 2-1,4 2-2,1-4-4,4 0-2,5 2-3,3 0-4,3-2 1,3-2-5,3-4 1,6-1-2,-2-5-2,5-1-2,3-8-2,-2 0-6,2-6-4,2-5 2,-3-3-6,-2-3 0,-2-4 3,2-1-4,-4-5 0,0-3-1,-2-1 4,-6-1 5,-1-2-1,-6 0 7,-2 1-2,-6-3-1,-3 0-1,-6-1-5,-2 6 1,-2 2-5,0 4 2,1 4-14,-4 6-15,-1 6-25,-3 5-34,4 6-33,2 5-36,1 3-51,4-1-139,4 3-164,5-4-9</inkml:trace>
  <inkml:trace contextRef="#ctx0" brushRef="#br1" timeOffset="91644.3009">3174 13506 1319,'-12'0'-48,"1"0"9,-1 0 11,1 0 23,-2 0 18,3 0 33,10 0 15,-18 0 13,10 0 6,2-2-4,6 2-6,-13 0-9,13 0-7,0 0-7,0 0-6,0 0-3,0 0-5,0 0-1,39 4-4,-23 0-1,6-2-3,5 3-2,-1-2-1,3 0-11,0 1-3,4-2-5,-5-2-6,2 2-1,0-4 1,-5 2 0,3-4 3,-4 2-1,-3-1 3,-3-3-1,0 0-2,-2-2 2,-2 1 6,-4-1 5,-2 0 6,1 1 3,-5 1 1,0 1-1,-2-1-4,-2 0-2,0 6-4,-2-8 1,2 8-3,0 0-2,0 0 4,-17 17-2,11-5-3,-2 5 0,1 2 2,-2 4-3,1 3-1,0 5 2,0 4-2,-4 1 2,6 0-5,-2 2-6,-1 0-2,3 0-5,0-4-8,2 1-7,-1-7-16,1-1-20,2-2-18,-3-4-39,3 0-30,0-4-57,-2-2-307,0 1-20</inkml:trace>
  <inkml:trace contextRef="#ctx0" brushRef="#br1" timeOffset="91826.0895">3158 14032 1481,'-15'-11'38,"4"1"16,4 4 0,1-1-7,4-1-3,4 2 5,4-1 4,8-1-2,0-2-6,3 5-4,9-3-3,2 2-20,1-1-35,9 1-50,0-2-54,-2 3-71,0-3-358,-5 4-52</inkml:trace>
  <inkml:trace contextRef="#ctx0" brushRef="#br1" timeOffset="92589.9283">3384 15135 1397,'2'-10'-59,"0"1"23,0-3 16,0 1 14,0-2 10,-2 1 19,-2-1 11,-2-1 7,-2-1 3,0 2-4,-7 0-1,0-1-2,-2 1 1,-1 2 1,-4 1-6,2 2-5,-2 5-1,1 0-6,-2 3-2,0 6-3,0 2-1,2-1-2,0 9 1,3 3-3,2 0 0,4 4-1,3 2 2,2 0 0,5-1-2,5 1 1,2-1-2,5 5-6,5-2-1,0-2-10,4 3-2,3-7 1,0 2 2,0-2-5,4 0 5,-3-2-1,1 0-1,-1-2 3,-2 0 2,-4-3-2,1 1 2,-4 0-3,-1 1 5,-4 0 3,-3 0 4,-4 3 6,-2-2 0,-4 2 3,-2 0 2,-6 4 4,-1 2-2,-2-4 0,-1-1-2,-2 0-4,-2 1 1,-2-4 2,3 0 5,-1-8 0,0 3 4,2-5 3,1-1-1,-2-6-3,2 0-1,1-6 3,0-7-4,4 0 1,0-2-5,1-10-2,4 2 0,3-7-3,2-3 1,7-7-5,-1 0-4,7-4-1,-1-2-8,6 4-12,-2 3-13,3 2-26,1 9-31,-4 1-29,2 8-30,-2 4-45,6 0-364,-10 5-58</inkml:trace>
  <inkml:trace contextRef="#ctx0" brushRef="#br1" timeOffset="96069.5749">3784 4669 244,'0'0'84,"0"0"-40,0 0-5,0 0-4,0 0-3,0 0 0,0 0-2,0 0 0,0 0 9,0 0 3,0 0-4,0 0 4,0 0-4,0 0-8,-15-6 0,15 6-5,0 0-3,0 0 0,0 0-2,0 0-2,0 0-5,0 0-1,0 0-7,0 0 3,0 0 0,0 0 4,0 0-3,19 14 4,-11-11-9,8 3 0,0 0 6,10 0-3,3-3 1,7 3 5,9 0-1,13-1 12,7 1-4,26 0-1,-2-1-3,-3-1-1,-9 0 1,-12-2 1,-1 2 1,-3-2-1,-4 2-5,-5-3-3,-8 3 2,-4-2 0,-7 0 1,-3 0 8,-2 0 15,-5 0 14,-3 0 11,-2-2 13,-1 2 9,-2-1 3,-2-1 0,-3 2-8,-2-2-9,-8 0-5,12 0-6,-12 0-7,0 0-5,0 0-5,0 0-14,6-3-21,-6 3-29,0 0-42,0 0-40,0 0-37,0 0-51,0 0-377,-20 6-72</inkml:trace>
  <inkml:trace contextRef="#ctx0" brushRef="#br1" timeOffset="97034.9848">7133 4496 1418,'-11'-10'-94,"3"2"18,1-1 15,-2 1 11,3-1 15,0 1 1,-2 0 9,2 1 10,-1-1 6,-2 3 3,3-3 2,-2 2 6,1 0 5,1 1 0,2 1 0,-3 0-7,7 4 1,-15 0 1,15 0 2,-16 6-2,8 0 0,-4 3-2,0 1 0,1-1-2,1 4 4,-1-1 0,0 1 2,3 3 1,0-1 0,-3 2-2,2 0 1,3 0 4,0 0 6,0 3-9,2-4-3,-1 4 3,1-1 1,4-1-4,0 2 1,2 0 7,2 0 2,5 2-10,-1 2 4,2-2 1,4 1-2,2 0-2,5 0 0,1-2 6,6-2-1,-2-2 0,7 0 0,-1-2-4,1-3 1,3-1 5,0-1-7,-2-3 1,-3-1 4,1-2 4,-2-2 10,0 0 3,-3-4 9,1 0 6,-3-4 0,-4-2 14,2 1-6,-3-5 3,-4 1-1,0-4 4,-2-1 1,-3 0-2,-1-4-9,-4-1-1,1 0 2,0 1 2,-5-1 1,0 0-3,-2-2-9,-2 0-1,0-2-2,-5 2-5,0-1-3,-1 0-2,-2 2-6,-3 1 0,-4-2-4,-4 2-2,-1 0-2,-3 4-8,-3 2-12,0 0-13,0 5-19,2 2-25,-1 2-26,1 3-24,5 1-27,0 0-44,2 0-353,-1 0-44</inkml:trace>
  <inkml:trace contextRef="#ctx0" brushRef="#br1" timeOffset="97997.3776">4014 5922 1422,'8'4'-45,"-8"-4"3,4 2 1,-4-2 6,0 0 5,0 0 9,0 0 11,6 4 16,-6-4-1,0 0 3,0 0 4,0 0-13,4 4 3,-4-4 0,0 0-4,0 0 6,8 3-7,-4 0 3,5-3 3,0 1 3,1 1 2,5 0 5,7 2 6,4-2-2,11 2 0,5-1-2,4 1-3,11 2 0,3 0 4,1-1-11,5 1 1,-3 2 7,-2-3-7,1-1 0,-3 2 1,-4 0 5,-8-4-5,-5 1 1,-2 1-2,-6-2 0,-2-2 1,-5 2-1,-3 0 6,-3-2-6,0 2-1,-2-2 1,-3 0 3,-4 0-2,2 2-11,0-4-16,-2 2-24,3 0-30,0-2-37,-4 0-68,3 0-188,-4 0 121</inkml:trace>
  <inkml:trace contextRef="#ctx0" brushRef="#br1" timeOffset="99054.4413">7425 5741 905,'-9'-5'-48,"1"-3"12,-1 2 16,1-1 14,2 1 14,-5-1 10,2-1 2,1 0 10,2 0 4,-1 1 19,1 1-8,0 1 7,1-1 2,1 0-8,-2 2-5,4 1-2,-3-2-5,1 2-9,4 3-4,-6-4-2,6 4-2,0 0-4,0 0 4,0 0-2,-8 15-7,8-5 0,0 1 2,0 1-3,0 1 3,2 4 1,-2 0-4,0 2-4,2 2 3,0 2-2,0 4 0,0 0-2,0-1 2,2 4 0,0-1 1,-1 2-1,1 7 1,0-8-3,0 5 2,1-5 0,-1-2-1,-2 1 3,2-4 0,-2 0-2,3-4-1,-3-4-2,0 0-1,0-2 5,0-1 1,0-3 3,-2-1 3,2 1 0,0-3 4,-2 1-4,0-1 0,0-4-4,0 1-29,0-5-23,-2 8-39,2-8-59,0 0-149,0 0-64,0 0 132</inkml:trace>
  <inkml:trace contextRef="#ctx0" brushRef="#br1" timeOffset="99832.1728">4188 7364 953,'0'0'-24,"0"0"4,7-1 2,-7 1-2,0 0 7,0 0 8,0 0 0,6-5 8,-6 5 7,0 0-1,0 0 2,0 0-2,0 0-2,0 0 0,15 5-2,-7-4 1,2 1 7,10 0-7,-1 2 0,9 2 14,4-2-4,8 3-1,7-1 0,7 2-6,7-3 3,24 5 0,2-1-2,0-1 5,-3 0-1,1-1-5,-10-1 8,-12-2 15,0 1-5,-1-3 0,-1 0 6,-9-2 9,-2 0-4,-4 0 2,-3-2 1,-8 2-2,-3 0 0,-2 0 0,-7 0-1,1-2 2,-4 4 0,-2-4-4,-4 2-3,1 0-4,-2 0-1,0 0-5,-3 0-4,0 0-23,-10 0-33,18 0-37,-10 0-39,0 2-45,-8-2-319,13 0 17</inkml:trace>
  <inkml:trace contextRef="#ctx0" brushRef="#br1" timeOffset="124419.2886">9370 5063 113,'2'-6'33,"-2"1"9,0-1 0,0 1 12,0 5-15,0-10 0,0 4 1,0 6 0,-2-8 0,2 8-9,0-6 2,0 6-10,0 0-3,-2-5-3,2 5-1,0 0 2,0 0-5,-22 14-2,14-5-1,-2 4-2,-6 6 0,0 8-3,-7 8 1,-5 4 3,-8 19 0,-2 0 0,-3 7-2,-1 2 1,-4 1 4,-1 1-5,1 1 0,-3-1 0,5 2-1,-1-3 4,3 1-4,1-6-2,1-4 2,4-2 2,5-6 5,5-9 0,3-11 2,6-5-5,2-4 1,3-4 4,1 1 1,0-5 9,3-1 11,0-1 6,-1-1 2,2-1 7,3-3 0,-2 1-1,2-1-2,-3-1-2,5 0-8,-2-1-2,0-1-2,4-4-10,-8 6-5,3-4-15,5-2-22,-6 6-20,6-6-25,-5 1-42,5-1-47,0 0-216,-2 4 119</inkml:trace>
  <inkml:trace contextRef="#ctx0" brushRef="#br1" timeOffset="125440.1697">9751 5621 889,'0'0'-78,"0"0"10,0 0 14,6-7 12,-6 7 10,0 0 12,0-6 5,0 6 6,0 0 7,0-6 3,0 6 4,0 0 0,0-6 2,0 6 2,0 0 4,-2-7 6,2 7-5,-4-4-1,4 4 4,-2-6-2,2 6 1,-7-1-2,7 1-6,-6-3 0,6 3-4,-10 0 2,2 4-1,-2 1-3,-2 0 4,1 2 0,-3 3 0,1 0-1,0 1 0,-1 3 0,0 1 0,2 2 3,-1 0 0,3 2 0,-1 2 3,5 0-4,-1 0 5,5 0-5,0 2-1,4 0 6,4 3 2,1-1-5,3 0 2,3-2-1,6 2-2,1-3 2,-4-5 0,10-1-2,-3-3 5,1-2 0,2-3 0,0-2-2,1-2 3,1-3-1,-2-1 4,1-4 4,-1-1 1,-2-5 0,0 1 5,-3-6 1,3-3 1,-4-4 4,-2-2-7,-4-4 5,-1-1-2,-4-5-4,-1 2-6,-6 0-2,-2-1 2,-2-3-7,-2 0 5,-2-1 0,-5 1-9,-2 4-8,-3 2-8,-4 5-17,-3 2 0,-3 4-12,4 8-10,-4 1-4,0 6-10,3 2-7,0 6-6,2 0-2,1 1-16,6 5-15,-1-2-156,5 1 218</inkml:trace>
  <inkml:trace contextRef="#ctx0" brushRef="#br1" timeOffset="125865.2248">10532 5461 756,'6'-7'14,"0"1"2,1 0 8,0 0-2,-3 3 3,2-1 0,-2 0-1,-4 4-4,6-5-2,-3 2-5,-3 3-2,0 0-1,10 0 3,-10 0 1,11 10 3,-7-1-3,3 3 6,-1 1 0,-2 4 3,2 3 3,-2 2 2,0 3-4,-2 4 5,4-1 9,-4 5 2,-2-1-2,0 6 0,-2 2-5,0 2-4,-6 7-1,2 3-2,-2-2 0,0-4-2,-1-7-1,3 1-3,1-1-3,-1-3 2,0-2 4,1-7-2,1-1 0,0-6 7,2-2 14,-2 0 10,2-3 11,-2 0 6,2-4 1,-1 1 4,1-3-3,2 3-3,-3-7-8,1 1-9,0-2-18,2-4-27,0 0-40,0 0-63,0 0-69,0 0-102,-12-13-342,6 9-108</inkml:trace>
  <inkml:trace contextRef="#ctx0" brushRef="#br1" timeOffset="127615.6724">7072 7245 1458,'0'0'-143,"-2"-6"17,2 6 12,0 0 14,0 0 16,0 0 10,0 0 13,0 0 12,0 0 6,0-6 10,0 6 5,0 0 7,0 0 4,0 0 8,0 0 3,0 0 1,0 0 5,0 0 1,0 0 2,0-8 1,0 8 3,0 0 3,0 0 8,-3-5-4,3 5 3,0 0-6,0 0 1,0 0-5,0 0 1,-2-6-3,2 6-3,0 0 1,0 0-5,0 0-1,0 0 1,0 0 7,-3 15 2,3-5 6,-2 1-3,0 0-2,0 7 1,0-3 0,0 4 1,0-2-2,2 2 1,-2 0 1,2-2-2,-2 2-1,2 2 5,-2 0-2,2-2 1,0-2-2,0 3 4,-2-1-6,2 0 2,0-2-1,-2 0-2,2 0 1,0 0 3,0-1-3,-2 0-8,2 0-5,-3-1-17,1 0-23,2-1-29,-2-1-43,0-1-91,2-3 71</inkml:trace>
  <inkml:trace contextRef="#ctx0" brushRef="#br1" timeOffset="128081.7399">7710 7224 569,'-2'-6'-2,"2"0"2,-4 0-2,2 0 0,0 3 6,2 3 1,-10-6 2,3 4 5,7 2 6,-15 2-3,7 0 3,-3 2 2,3 2-1,-3 3 4,-2 3-5,1 1 3,-1 4 5,0 2-4,3 0 2,1 4 1,-2 2 0,7-1-4,0 1-1,0 0-5,4-2 2,2 4 2,2-3-2,2-1-2,3 0-3,2-4 5,-1 0 1,5-2 4,0-3 3,2-3 3,2-5-2,0-2-3,0-4 4,2-4 1,5-4-1,-1-3 5,3-7 2,1-2 4,-1-3 2,2-4 4,-4-4 2,0-1-5,-7 6 4,0-5-4,-4 1 0,-1 1-5,-4 2-2,-6 2-7,-2 1 0,-4 1-8,-2 2-9,-8 4-14,-4 2-11,-5 3-8,-7 6-16,-2 3-12,-4 5-7,-3 1-11,-1 3-15,2 4-17,1-1-18,11 0-26,-2 1-226,5-2 117</inkml:trace>
  <inkml:trace contextRef="#ctx0" brushRef="#br1" timeOffset="128679.4237">7221 8025 934,'-4'-1'-38,"4"1"10,0 0 6,-10-2 7,10 2 15,0 0 9,0 0 5,0 0 2,-8-2-10,8 2 4,0 0-5,0 0 4,-7 8 1,4-1 12,1 3-1,0 3 6,0 4 16,-2 0-16,0 8 1,0-2-2,0 0-3,0 2 0,-1-1-1,-2 3-4,3-2 2,2-1 1,-2 1-4,0-4-2,4 0-4,-2 2 1,0-2 4,2-2-5,2 2-1,-2-2-14,2-2-19,2 0-15,0 1-20,2-3-36,1-2-51,2-4-182,-1 1 157</inkml:trace>
  <inkml:trace contextRef="#ctx0" brushRef="#br1" timeOffset="128949.7688">7738 8094 938,'4'-11'22,"1"-1"7,-1 1 6,-2 1 3,0 0-2,2 3 14,-2-1 5,-2 1 6,2 1-5,0 0-11,0 1-6,-2 5-17,2-8 6,-2 8 2,0 0-12,0 0 8,10 19 0,-8-7-5,-2 4 2,0 5 2,0 3-1,0 2-8,-2 3 0,0 1 4,-3 1-4,2 5 0,-3 0 0,0 0-12,-2 1-18,1-1-28,-1 4-37,-3-2-36,-4 2-66,3 2-268,2-8 42</inkml:trace>
  <inkml:trace contextRef="#ctx0" brushRef="#br1" timeOffset="134563.3925">9595 3911 1089,'0'0'-90,"-3"-8"18,1 4 20,2 4 13,-4-7 10,2 3 9,2 4 13,-2-6 7,2 6 2,-5-8 5,3 5 0,2 3 2,0 0 1,-4-6-1,4 6 0,-2-4-2,2 4-1,0 0 0,0 0-1,0 0-2,0 0-8,0 0 9,0 0 6,-17 16 3,11-3 1,-5 4 1,-2 2-3,1 8 2,-6 0 1,2 3-1,-5 8 2,-1 0-1,0 0-2,-2 2 3,1 0-3,-3-2 1,2-2 1,2-1-6,3-5-1,-1-1 3,2-3-1,2-1 2,2-4-5,1 0 0,0 0-4,3-2 6,-1 0 3,1-2-6,1-2 0,0-1-3,3-1 0,0 0 0,0 1-1,0-3 0,-1-1 3,2-3-5,1 3 2,0-1-1,-2-1 2,2 0-4,2-1-7,-3-1-2,3 1-8,-2-1-6,2 0-13,0-2-11,2 1-16,0-1-22,2 0-52,-2-4-120,11 0 222</inkml:trace>
  <inkml:trace contextRef="#ctx0" brushRef="#br1" timeOffset="135128.7434">10120 4164 673,'-5'-5'-30,"0"1"6,-3 2 4,8 2 7,-19 2 7,5 2 8,-2 1 4,0 2 1,-6 5 10,4 3 3,-2 3-1,-1 2 1,1 3-4,2 2 2,-1 2-2,6 0 0,-1 1-1,5-3-5,3 1 4,0 1-5,6-4 4,0 0-5,2 0 3,2-1-2,4-1 1,5 0 0,6-3-1,0-2 1,3 0-2,0-5 1,4 1-3,-3-5 0,3-1 7,-1-4-5,0 0-4,-2-2 4,3-4 1,0-2 2,-1-1 5,-2-2 0,0-3 8,-1-1-2,1-7 15,-4-1 2,-2-1-1,-3-3 2,-2-2-8,-6 0-3,-2 1-2,0-3 4,-4 1-7,-2-3-1,-2 3-4,0 1-1,-4 0-5,-4 2-10,0 4-20,-3 3-17,-4 4-14,-2 3-13,-3 5-14,4 3-28,-4 3-49,3 1-157,1 5 174</inkml:trace>
  <inkml:trace contextRef="#ctx0" brushRef="#br1" timeOffset="135615.1641">10970 4111 808,'0'0'-40,"-6"-2"3,6 2 2,-10 0 4,10 0 5,-18 5 13,6 1 9,-3 4 12,-2 1 8,-6 8 6,-1 4 7,-6 4 2,3 5 1,-3 0 0,6 5 2,-2 1-3,0 0 0,5 0 0,3-2-5,4-1 1,4-3 3,2 0-2,5-1 1,8-3 7,1-1-6,6 5 2,8-5-1,3-4 2,0-2-6,6-2 1,3-6 4,0-3 5,2-2-4,-3-5 5,2-3 6,1-6 0,2 1 4,4-6 5,-5-3-6,8-5 2,-5-2 2,-2-4-3,-2-1 2,-2-5-4,-5-2 0,-5-1-4,-4-4-5,-7 0-5,-7 2-6,-4-4-11,-8 2-18,-11-6-22,-7 4-33,-14-4-33,-11 8-47,-14 9-58,-7 11-343,4 7-41</inkml:trace>
  <inkml:trace contextRef="#ctx0" brushRef="#br1" timeOffset="141495.6093">6983 9325 267,'2'-12'55,"-2"12"-19,0 0-9,0 0-2,-4-9-1,4 9 6,-4-6 1,4 6 4,-4-6 0,4 6 1,-4-6-1,4 6 3,0-5-5,0 5-2,0 0 0,-4-6-6,4 6-2,0 0-4,0-6 4,0 6-6,0 0-2,0 0-1,0 0 1,-4-4-3,4 4 3,0 0-9,0 0 5,0 0-1,0 0 9,0 16 4,0-7 0,-2 5 0,2 5 0,-2 2-4,0 3 0,2 1 1,-2 4-6,0-1 5,0 3-5,2-1-2,0 1 0,0-1-1,0 1 3,0-1-2,2 1-2,0-1-4,0 1-8,0-3-8,0 3-27,2-4-16,0 1-26,0-3-31,2-2-222,0-6 152</inkml:trace>
  <inkml:trace contextRef="#ctx0" brushRef="#br1" timeOffset="141969.597">7387 9443 875,'-2'-10'-18,"0"3"4,-2-1 1,2 3 1,-4 0 1,0 2 3,6 3 3,-10 0 6,10 0 12,-19 8 0,10 1 2,-3 2 4,1 3 0,1 3 1,-2 2 0,4 2-2,0 1 0,2 3-5,0-2 6,3 4-2,1-2 0,2-1-2,2 1-3,3 0 0,1 0 4,2 0-2,2-3 2,2-1 0,2-2-5,1-2-4,0-2 8,4-1-6,-3-4 2,2-3 6,1-1-8,-2-2 3,2-2 1,-5-2 2,4-2 6,-4-2-4,1 0 1,-2-4 12,0-1 1,-5-2 5,-2-1 2,1-1 3,-5-3 2,-2 0-1,-5-2 0,-1 1-4,-4-2-4,-1-2-3,-3 2-4,-4 0-6,-2 0-1,0 2-3,-1 3-3,0 1-1,0 4-3,1-1-10,4 2-12,3 5-19,-2-1-17,4 2-14,3 2-11,8 0-23,-10 4-22,10-4-41,0 0-257,0 0 75</inkml:trace>
  <inkml:trace contextRef="#ctx0" brushRef="#br1" timeOffset="143819.5536">7090 10365 1378,'-4'-8'-46,"-2"2"17,2 1-3,0-1 5,-1 2 0,5 4 2,0 0 7,-19 10 10,13-1 13,-3 5 1,3 1 7,-3 6-2,3 0 7,-3 3 8,5 5-3,0 0 2,0 1-2,0 6-1,2 1-1,0 1 0,0-6-3,2-2-3,-2 3 3,4-1-5,-2-1-3,0-1 6,2-1-7,0-1-7,0-1-10,0-2-19,2-2-13,0-4-19,0-4-19,3 0-35,-1-3-65,3-5-155,-1-1 152</inkml:trace>
  <inkml:trace contextRef="#ctx0" brushRef="#br1" timeOffset="144229.8574">7460 10532 921,'-4'-13'13,"-2"2"6,-2-1 0,-1 1-3,1 1-2,2 3 2,-5 1-4,2 2 6,-1 0 4,0 4 3,-4 4-4,2 2-1,-1 4 0,3 1 3,-1 6-3,0 2 0,5 4 8,0 0-12,4 2 5,2-3-4,0 5-3,4-2 7,4-1-7,3 0 0,4-2 4,2-3 3,1 1-7,6-5 5,-3-2-2,2-4 2,2-1 0,1-4-1,-2-2 5,-1-2 0,4-6 4,-2 0 6,1-5-1,2-5 5,-5-2 1,-2-3 0,-2-2 4,-2 0 8,-4 0-2,-3 0-1,-3 0-2,-5 4-7,-4-2-3,-3 0-5,-5 0-4,-5 5-4,-4 2-1,-5 3-5,-3 1-5,-1 6-13,1 1-12,-2 4-14,3-1-14,3 2-25,1 2-17,4 0-24,2 2-22,6-2-34,2 1-83,3-3-197,5-2 47</inkml:trace>
  <inkml:trace contextRef="#ctx0" brushRef="#br1" timeOffset="144613.0693">7987 10365 1210,'6'-6'-31,"-4"2"8,0-1 0,-2 5 13,4-8 12,-2 6 12,-2 2 9,2-5 0,-2 5-3,0 0-3,4-5-5,-4 5 1,0 0 4,4 18 1,0-5 0,-2 2-1,3 2 4,1 2-3,-2 4 7,3 2-1,-3 2 8,2 0-3,1 1 4,1 6 4,-2-2-2,-2-1 3,3 2 0,-2-1 4,-1-1 2,-2-1-3,0 1-1,0-3 1,0 1 18,0-3 5,2 3-6,-2-5-4,0 1-3,0-4-5,0-3-7,1-2-2,-1 2-3,0-5-4,-2-2-2,2 1-1,-2 0-4,0-3 0,3 0-2,-3-1 2,2-1 0,-2-1-6,2 0-9,-2-2-22,0-4-34,0 0-45,0 0-47,0 0-49,0 0-108,0 0-295,-4-23-91</inkml:trace>
  <inkml:trace contextRef="#ctx0" brushRef="#br1" timeOffset="145269.703">6997 11760 1605,'0'-5'-30,"0"5"16,4-7-2,-2 3 15,-2 4-19,0 0 3,5-8 1,-5 8 2,0 0 5,0 0 14,0 0 10,0 24 10,-3-8 0,3 7 2,-2 8 0,0 5 3,2 6-3,0 2-4,0-2-1,0 3 3,2 1-5,0 5-1,3-1 0,-1 0 1,0-1-7,3-7 0,1 6 3,-1-11-1,1-2-5,0-3-18,3-3-27,0-6-26,1-4-25,1-8-29,0-5-38,-1-4-75,-1-6-173,4-3 88</inkml:trace>
  <inkml:trace contextRef="#ctx0" brushRef="#br1" timeOffset="145522.3147">7334 11870 1056,'-2'-12'-26,"0"5"14,2-3 2,-3 2 12,3 1 8,-2 1 12,2 1 18,-2-1 6,2 0 7,0 6 0,-2-9-6,2 9-4,4-4 7,-4 4-3,0 0 3,15 9 6,-6 3-4,-1 3 5,2 6-2,2 4-8,-2 5-3,0 4-3,-1 3-4,2 2 0,-3 6-6,0 0-1,1 1-4,-1-6-5,-2 0-9,1 2-25,0-4-27,-1 2-26,0-2-47,-2-2-36,0-5-75,2-5-257,-1-1 14</inkml:trace>
  <inkml:trace contextRef="#ctx0" brushRef="#br1" timeOffset="145941.1407">8030 11815 1256,'2'-21'-18,"0"3"11,-2 7 5,0 0-4,-2 3 6,2 1 7,-2 3 10,0-1 12,2 5 0,-4-3 8,4 3 3,-11 9 3,3 1 2,0 5 2,-2 4-2,2 6 2,-2 6 1,1 3-1,3 2 2,-3 6-2,5-2 1,0 4-4,2 0-5,2-1-1,2-2-4,2-2-2,3-1-4,1-2 4,5-3-5,-1-3-1,4-3-1,0-4-2,1-6 1,2-4-4,2-3-4,-1-6-2,-2-6-4,4-2 1,-1-5-4,2-5-1,-2-5 2,1-6-2,-4-3-1,1-10 0,-1-4-1,-6-2-2,-6 2 0,-4 0 1,-2 0-3,-6 0 1,0 2 1,-11-3 0,0 1-5,-6 3-6,-1 9-13,1 4-18,-4 6-24,-5 7-14,3 9-24,-8 8-12,-7 9-17,-18 18-19,1 7-43,6 4-296,0 5 4</inkml:trace>
  <inkml:trace contextRef="#ctx0" brushRef="#br1" timeOffset="146386.4826">6923 13184 1290,'0'-15'-7,"0"1"20,0 3 9,2 1 6,-2 5-1,0-3-4,0 3 1,0 5-7,0-10 5,2 8 5,-2 2 16,0 0 7,0 17 4,2-1-4,-2 2-2,2 9-5,3 2-3,-1 1-2,0 5-7,1 3-1,1 0-4,-2 2-2,2-2-1,0 0-4,2 0 2,-2-1-3,2 0-11,0-1-10,-1-1-17,-1-3-19,1-5-29,-1 0-36,0-3-37,1-5-77,-3-3-278,0-3-2</inkml:trace>
  <inkml:trace contextRef="#ctx0" brushRef="#br1" timeOffset="146659.4376">7315 13154 1403,'0'-14'15,"2"3"5,-2 1 2,0 3-7,2 1 0,-2 0 3,0 6 19,0 0 14,0 0 8,0 0 10,4 18-3,-2-7-5,0 8-4,1 2-6,-3 4-1,4 3-8,0 1-5,0 2-3,3 1 0,-1 2-7,2 2 3,-2-1-5,4 1-9,-2-2-18,0-1-21,-2-1-29,5-2-27,-4-3-29,3-4-24,-2 0-35,1-3-79,-3-6-246,0-3 3</inkml:trace>
  <inkml:trace contextRef="#ctx0" brushRef="#br1" timeOffset="146878.8754">7937 13003 1336,'13'-23'7,"-5"6"20,1 4-2,-5 3 2,2 3-1,-4-1 2,2 4 14,-4 4 20,10 2 17,-10-2 9,6 17 2,-2 1-4,-2 6-2,0 7-4,0 7 0,0 4-5,0 4-1,0 7-12,0-2-6,2 1-6,-1 1-8,1-3-18,0-8-31,1 0-39,3-2-81,-4-4-83,3-6-151,-1-3-251,0-6-111</inkml:trace>
  <inkml:trace contextRef="#ctx0" brushRef="#br1" timeOffset="154280.4203">8017 9208 94,'0'0'35,"0"-5"-6,0 5-1,2-4-4,-2 4 0,0 0-4,2-6 0,-2 6-1,0 0 0,0-7 1,0 7 10,3-4-7,-3 4 2,0 0 3,0 0 1,0-6 0,0 6 3,0 0-2,0-5 5,0 5 0,0 0-1,0 0 1,0 0-4,0 0-3,0 0-1,-5-6-4,5 6-1,0 0-2,0 0-3,0 0-2,0 0 3,-16 2-5,16-2 1,-10 4-7,2-3 6,4 3-5,-2 0-3,-2-1 4,1 3-5,1 0 3,0 2-4,-1-1 4,-1 3-6,-1-1 4,1 3-5,2 1 0,-3 1 3,2-1-1,1 0 0,0 3-2,2 0 6,0 0-2,0 1 1,-1 0-1,3 0 0,0 3-2,-1-4 2,6 2-3,-3 0 3,2 0 2,0 1 0,0 0-4,3-2 1,-1 0 1,0-1-1,2 0 2,0 0 3,3-1-6,-2 0 1,3 1-1,-2-3-1,1 0 6,1 1-5,1-3 2,0 2-3,-1-1 0,2-1 3,2-1-1,-2 1-2,1-1 2,0-1-1,0-1 2,-1 0-1,0-1 17,2-1-18,-2 0 3,-2-3 7,4 1-1,-6-2-2,3 0 9,-1 0 1,0-2 8,2-2 2,-2 0-6,-2 0 5,3-4 5,-2 1 0,1-1 5,-2-3-5,1-3-1,-3 0-1,1-1 0,-3 0 0,2-4 2,-1 0-1,-3-2-6,0-1 0,0-2-3,-4-1-4,2-4 2,-2 1-5,-2-1-1,-1 0 4,-1 0-4,-3 1 1,1 1-5,-3-6 1,3 9-1,-3-3 0,-2 2 1,1 2-4,-3 2 8,-2 0-9,0 2-2,-4 2-5,0 3 5,-3-1-3,1 1 1,2 3-2,0 0-13,1 0-21,6 4-30,-1-1-44,5 1-49,-1 3-65,0 0-240,1 0 33</inkml:trace>
  <inkml:trace contextRef="#ctx0" brushRef="#br1" timeOffset="162583.8353">12867 7783 164,'-8'-1'35,"8"1"-20,-14-2 4,8 0 4,0 0 7,6 2 2,-13-2 2,13 2 1,-8-2-5,8 2-2,-11 0-5,11 0-4,-7-2-1,7 2 0,0 0 2,-8-2-2,8 2 3,0 0-8,0 0 1,0 0-4,-10-1 1,10 1 0,0 0-5,0 0 0,0 0 1,-13 5 2,8-3 0,-1 2 0,0 1 1,0 1 0,-3 2 7,1 1 0,-1 1 1,1 3 0,-3 1-2,1 3 5,0 2 1,-4 2 1,2 1-2,1 2-1,3 2-3,-1-1 2,1 3 10,1-1-10,5 2 2,2-3-1,0 1-1,4 2 1,5-3-2,1 3 0,1-1-9,4-1 5,4 0 3,0-2-3,2-3 0,5-1-2,2-1 0,-2-4 2,6 0-3,0-3 2,2-1 0,2-3-3,-2-1 1,0-3 1,-2-2 1,1-3-3,-1 0 8,2-3-2,-3-2-2,-1-3 0,4-1-5,-4-5 6,-1-1-7,-1-4 0,-3-2 5,-3-2 3,-4-4 1,2 1-6,-8-4 1,-1-3 1,-2 0-1,-7 3-7,-2-2 1,-5-6-2,-3 1 5,-5 1-5,-3-4-1,-8 2 4,-4 2-9,-1 0-2,-3 4 4,-2 1-2,1 2 0,1 3-1,4 5 0,1 1 2,-1 5-1,4 2 2,1 4-9,-2 1 8,0 2-14,-3 4-7,3 2-7,-3 4-8,0 2-13,1 3-5,-3 3-11,3 3-18,0 0-20,1 4-3,1-1-211,5-3 165</inkml:trace>
  <inkml:trace contextRef="#ctx0" brushRef="#br1" timeOffset="162968.2871">13942 8433 876,'0'0'4,"6"4"2,-6-4-2,7 2 6,-7-2-5,0 0 2,8 4 5,-6-2-1,-2-2 1,0 0-7,0 9 6,0-1 9,-2 0 1,-2 1-3,-2 2-1,-1 3-4,1-1 3,-3 2-1,3 2-5,-4 1 4,1 3-5,0 1-18,1-1-24,0 2-42,-3-4-67,2 2-150,1-5 191</inkml:trace>
  <inkml:trace contextRef="#ctx0" brushRef="#br1" timeOffset="173459.4549">14456 7568 60,'0'-7'7,"2"3"4,-2 4 6,3-10 6,-3 6 6,0 4-1,2-9 0,0 5-3,-2 4 3,0-6 7,0 6 0,0-7-2,0 7 6,0 0-2,2-6 3,-2 6-1,0 0 0,0-5 1,0 5 0,0 0 0,0 0 3,2-6-7,-2 6 7,0 0-3,0 0-4,0 0 1,0 0-5,0 0 1,2-4-7,-2 4 1,0 0-2,0 0 16,0 0-9,0 0 2,2 21-1,-2-11-4,0-1-5,0 4-2,-2 1 2,2 2 3,-2 2-4,0 1 5,0 0-3,0 2 4,2 0-7,-5 0 0,3 2-4,0 2 2,-2-3-4,2-1 0,-2 4 4,2-2-3,0 0-3,-3-1 4,3 2-6,-2-2 7,-1 1-5,1-2-1,2-2 1,-2 2-6,2-2 0,-2 2 9,2-2 3,-2 0-1,2-2-4,-3 2 6,2 1 1,1-2-2,-2 0 1,2-1 0,0-2-5,-2 0-3,0 1 0,2-3 1,0-1-3,0-3-3,-1 2 0,1-1 3,0-3-4,0 1 2,0-1-2,2-1 2,0 0-10,-2-2-8,0 1-15,2-5-18,0 8-40,0-6-37,0-2-53,0 0-100,0 0-162,0 0 58</inkml:trace>
  <inkml:trace contextRef="#ctx0" brushRef="#br1" timeOffset="173804.1648">14947 8275 1149,'2'-5'-29,"-2"0"1,0 0 11,0 5-2,-2-6 11,2 6 13,0 0 10,0 0 6,0 0 6,-20 8 3,10 0 3,2-1 7,0 2-6,0 3-3,-3 1 2,0-2-4,-4 5-9,5-3 6,-1 0 1,-2 3-8,1 1 1,2-4-2,-2 1 0,2 1 0,0-2-15,-1 0-14,-2 3-29,0-3-25,1 3-29,-3-4-47,0-2-255,-2 4 92</inkml:trace>
  <inkml:trace contextRef="#ctx0" brushRef="#br1" timeOffset="175036.4383">15604 7612 954,'0'0'-87,"0"-9"14,0 9 9,0 0 12,0 0 6,2-8 8,-2 8 7,0 0 4,0 0 6,0 0 4,2-4 2,-2 4-1,0 0 3,0 0 6,0 0 2,0 0 3,0 0 10,0 0 1,0 0 6,0 0 1,0 0 1,2-6 2,-2 6 1,0 0-2,0 0-1,0 0 1,0 0-3,0 0 1,0 0-1,0 0-3,0 0 1,0 0 0,0-6-3,0 6 0,0 0 3,0 0-2,0 0 2,0 0-1,0 0 2,0 0-3,0 0-1,0 0 0,0 0 1,0 0-3,0 0 1,0 0-4,-13 0 6,13 0-2,-15 6 2,9 0 3,-5 2 1,1 1 4,0 3 2,-4-1-3,0 4 4,-1 3 1,0-1 0,2 4 0,-1-1 2,1 1-1,0 4-2,3 2-3,-1 2-1,2-3 0,5 3 1,0 1-1,4-1 5,2 1-7,2-1-2,7-1 4,0 1-3,1-2-4,3-2-1,0-5 2,4 0 2,0-5-7,0 0 0,3-3 3,-2-3-1,4-3-3,-3-2-4,1-4 4,0-3 1,2 0-5,1-7 8,-1 1-12,-4-6 4,4-5 5,-3-1-5,0-4 0,-6 1 10,-1-4-1,-4-3 3,-2-2-3,-6 3-2,0 0 3,-4-1-4,0-2-2,-4-1-2,-6 2-1,0 1 3,-2 1-11,-4 3-6,1 2-4,-2 3-7,2 5-9,3 1-2,-4 3-9,2 0-8,1 5-11,-2 4-6,2 0-3,3 4-9,-4 3-13,6 0-19,-5 3-167,2 0 203</inkml:trace>
  <inkml:trace contextRef="#ctx0" brushRef="#br1" timeOffset="175560.5691">16177 7812 664,'4'-8'-57,"-2"1"8,1-1 16,-3 1 16,0-1 15,0 1 11,0-2 5,0 2 8,-3 2-3,3-3 1,-2 2 1,-2 2-2,0 1-2,4 3 7,-17-4 6,8 5 0,-3 5-1,0 0 3,-2 2 1,2 3 2,-1 4 3,0 2-3,0 4-4,1 2 2,0 6-7,-2 1 5,6 1-3,0 3-2,4-5-1,1 3 2,3-3-1,5 1-1,3 3-8,2-5-6,8-1 8,0 0 7,4-7-9,1 0 2,5-3-2,-6-4-4,6-4-3,-2-1 6,3-4-11,1-2 5,-3-2 1,1-4-1,0-2-4,-3-3 7,0-3-4,2-5 4,-1-2-2,0-6 0,-5-1 6,-2-3 8,-2-4-2,-7-1 0,-2-4 2,-3 0-5,-5-4 0,-7 2 1,-5-5-5,0 3-1,-8 2 0,-1 1 0,2 9-6,0-1-4,2 7-15,-2-1-12,0 6-15,2 4-14,-2 4-9,-1 2-19,2 6-17,-1 3-20,-2 2-42,4 2-215,-5 3 115</inkml:trace>
  <inkml:trace contextRef="#ctx0" brushRef="#br1" timeOffset="175875.0285">16741 8292 976,'8'0'-25,"0"2"3,0-2 0,-1 2 3,-7-2 2,13 2 5,-9 0 5,-4-2 17,8 7 12,-3-3-1,-1 4 2,-2-1 2,-2 3-4,0 1 0,-2 3-2,0 1-1,-5 0-8,5 1 10,-2 1-5,-2 0-3,2 0-13,-1 0-12,1-2-17,-1 2-29,1-2-33,-2-1-65,2-1-94,0-1 229</inkml:trace>
  <inkml:trace contextRef="#ctx0" brushRef="#br1" timeOffset="176383.0001">17367 7788 638,'-6'-6'-31,"2"0"4,-2 2 2,-2 2 4,2 0 8,6 2 9,-19 4 4,8 0 6,-1 0 3,-1 4 3,1 1 7,-2 0 1,0 7 4,-1-1 1,2 2 0,1 2 3,1 4 9,1 2-11,1 1-1,0 5 0,3-3 1,2 1-1,0 1 7,2-1-9,2-1-1,2 1 0,2-2 2,2-1 0,5-2 0,2-2-2,1-1-4,5-4 2,1 1 5,0-5-8,4-1-1,1-5 8,1-2-3,2-2 0,-4-3 1,4-4 6,-1-4 2,5-4 6,-2-1-11,0-6 3,1-7 2,-1-3 0,-2-2 4,-3-1-1,-9 2 6,-2-3-5,-6 1 0,-4 1-6,-4 3-3,-6-7-3,-4 3-1,-6 2-5,-2-1-6,-4 5-11,1 2-11,0 4-16,2 3-16,-2 3-15,0 3-14,0 3-15,-3 2-25,6 3-29,-4 3-256,3-3 91</inkml:trace>
  <inkml:trace contextRef="#ctx0" brushRef="#br1" timeOffset="176694.5712">17902 8014 965,'6'8'-67,"-1"-1"19,-3 3 15,2 1 11,-2 0 10,0 3 7,0 3 7,-2 0 9,3 2 2,-3 0 6,0 2 2,0 0 5,-3 0 2,1 4-3,0 0-1,-2-2-1,0 0-2,-1 2-2,1-3 1,0-3-5,0 2 3,2-2-2,-2 0 3,2 0-17,0-2-12,0-1-21,2-1-21,0-2-29,-3-2-38,3 1-156,3-4 207</inkml:trace>
  <inkml:trace contextRef="#ctx0" brushRef="#br1" timeOffset="177515.9309">17999 7740 665,'0'0'-56,"0"-6"13,0 6 11,0 0 10,0-6 8,0 6 8,0 0 5,0 0 12,0-7 0,0 7 3,-2-6 5,2 6-1,0 0 3,0 0-1,-2-8 0,2 8 6,0 0-1,0-5 1,0 5 6,-2-6-5,2 6-5,0 0-3,-2-4 3,2 4-6,0 0-3,0 0 0,0 0-5,0 0 5,0 0 3,-12 10-2,6-5-1,0 5 1,0 3 3,0 0 2,-2 5-2,2 1 3,-3 4 6,2 1-3,1 5-1,-2 1 4,3 1-3,-1 3 7,4-3-9,2 1-3,0-1-4,2-1 7,0-1-4,4 1 1,-1-3-8,-1 0-2,2-3 4,3-1 6,-3 0-6,1-4-7,-1-2-1,-2-2 2,0-2-4,0 1 4,0-3 3,2-1 0,-4 0-1,0-3 11,0 1 5,0-2 3,0-1-3,-2-1-3,0-4 2,2 7-7,-2-7 0,0 0 1,0 6-3,0-6-4,0 0-24,0 0-29,0 6-41,0-6-63,0 0-298,0 0 46</inkml:trace>
  <inkml:trace contextRef="#ctx0" brushRef="#br1" timeOffset="177851.8086">18434 8372 1169,'4'-2'-36,"-4"2"3,8-3-1,-8 3 5,4-3 1,-4 3 16,0 0 10,4 12 10,-6-6 11,0 3 0,0 1-1,-2 3 0,2 1 3,-2-1-6,-3 2 1,3 2 1,-2-2-1,2 3 1,0 1-6,-1-4 0,-1 2-1,1-2-17,3 2-11,0-3-20,-2 1-17,2-4-32,0-1-52,2-3-156,-2 1 187</inkml:trace>
  <inkml:trace contextRef="#ctx0" brushRef="#br1" timeOffset="178308.2257">18884 7776 750,'0'-6'-36,"0"6"15,2-7 14,-2 7 10,0-6 7,0 6 5,0-6-2,0 6 0,0 0-2,0-5-1,0 5 17,0 0 4,0 0 11,0 0 2,0 24-4,2-12 9,0 3 6,0 2 2,1 2-9,-1 2-4,1 4 1,-1 2-4,0-1-4,0 3-5,0 1 0,-2 1-2,2-3-2,0 3-1,0-3-5,0 3 0,0-3-7,0-3-15,2 2-15,1-2-22,-1 0-21,2-5-27,3 1-33,0-4-58,-1-3-178,2-1 132</inkml:trace>
  <inkml:trace contextRef="#ctx0" brushRef="#br1" timeOffset="178721.8564">19411 7852 924,'2'-17'-34,"-2"0"9,0 3 4,-2 3 3,2 1 5,-2 3 1,0 1 3,-2 0 4,-2 0 10,0 5 5,6 1 4,-16 4 1,8 2 1,-2 3 3,1 4 5,-4 2 0,0 6 0,3 3 8,0 0-5,0 7 0,6-3-6,0 3 1,4-3-1,2 3-3,4-3 1,0 1-4,4-1 1,2 1-1,3-2 0,2-5-5,2 0 5,1-5-5,-2-4-1,4-1 2,1-3-6,-4-3 4,2-3 3,-2 0 5,0-6 0,2-2 0,-1-1 6,-2-5 6,2-3 2,-4-3-1,3-4 2,1-4 2,-8-3-4,0-1 2,-2-1-5,-8 1-3,-2-1-2,-6-3-5,-6-1 0,-2 1-9,-7-1-10,1 6-5,0 1-20,-2 4-16,1 2-24,4 6-19,-4 4-20,-1 1-28,2 4-62,-2 2-147,1 3 144</inkml:trace>
  <inkml:trace contextRef="#ctx0" brushRef="#br1" timeOffset="179133.1149">19947 8208 916,'2'4'-23,"2"0"5,-4-4 11,5 4 19,-5-4 2,4 4 16,-4-4 7,0 0-1,4 4 0,-4-4-7,2 3-8,-2-3-2,2 8 8,-2-8 24,-4 11-13,0-1-3,2 0 0,-7 5-4,3-2-1,-5 6-1,1-2 1,-3 2-6,0 2-2,1 0-6,-1 0 3,0 0 0,-2 0-17,3 0-17,-1 0-24,2 1-26,1-2-44,0-3-85,0-2-176,2-1 116</inkml:trace>
  <inkml:trace contextRef="#ctx0" brushRef="#br1" timeOffset="179554.0222">20438 7822 951,'2'-6'-40,"0"-2"4,1 4 7,-1-1 5,0-1 10,0 2 8,-2-2 14,0 6 3,4-7-3,-4 7 5,0-6-6,0 6-2,0 0-2,0 0 2,0 0 5,0 0 6,6 15 1,-6-5 7,0 1-1,2 7 5,-2-2 4,3 4 5,-1 2 2,0 3-3,0 4-4,0-1 2,0 1-5,0 2 0,2-3-3,0 3 1,-1-3-6,1 1 3,-1-1-8,1-1-11,0 0-15,0 0-16,-2-5-22,2 1-18,0-2-30,-2-4-39,2 0-201,-1-3 150</inkml:trace>
  <inkml:trace contextRef="#ctx0" brushRef="#br1" timeOffset="179876.8508">20942 7820 840,'4'-10'-48,"-2"3"16,0 1 12,0 0 8,0 3 0,0-2 3,-2 5 6,0 0 15,0 0 13,0 0 11,11 10 12,-7 0-2,-1 1 0,-1 4 5,2 1 4,-2 3 1,-2 2 4,4 3-1,-4 3 0,0 0-7,3 1-3,-3 1-2,2 0-6,0 1-1,0 2-6,-2-1-4,2-1-1,-4 2-10,2-1-9,0-2-17,-2 1-21,2-2-23,-2-1-15,2 0-18,0-4-19,0-2-24,-2 0-262,2-2 100</inkml:trace>
  <inkml:trace contextRef="#ctx0" brushRef="#br1" timeOffset="180583.7795">21587 8081 1036,'13'-2'-25,"-13"2"7,0 0 11,9-2 5,-9 2 7,6-4 9,-6 4 10,6-6 19,-2 4-6,0-2-1,0 1-1,-4 3-7,10-6-3,-6 4-6,-4 2-6,8-4-20,0 3-20,3 1-15,2 1-22,2 2-26,3-2-32,2 3-188,3-2 173</inkml:trace>
  <inkml:trace contextRef="#ctx0" brushRef="#br1" timeOffset="180750.1102">22154 8117 804,'0'0'-19,"14"-2"10,-8 0 0,-6 2 9,8-2 5,-8 2 6,11-4 2,-7 1 4,0 0-5,2 2 1,-6 1-2,11-2-3,-4 0 0,-7 2-2,16 0-13,-8 2-11,4-2-17,-2 2-18,0-1-29,1 2-148,6-1 78</inkml:trace>
  <inkml:trace contextRef="#ctx0" brushRef="#br1" timeOffset="180925.4332">22572 8143 671,'0'0'16,"14"-1"11,-14 1 9,11-2 0,-5 0 18,-6 2 5,11-4 10,-4 2-4,-3-2-9,2 2-8,2-2-2,-2 3-7,4-1-17,0 2-18,2-2-27,1 2-21,2 2-20,0 0-29,3-1-37,0 2-174,1-3 178</inkml:trace>
  <inkml:trace contextRef="#ctx0" brushRef="#br1" timeOffset="181077.9126">23025 8183 826,'6'2'4,"0"1"6,0-2 6,1 1 4,0 0 0,-7-2 10,10 0 14,-10 0-1,12 0 9,-12 0-1,13 0 2,-6-2-7,-7 2-9,12-2-3,-3 2-2,-1-1-12,-2-2-3,-6 3-40,20 0-25,-10 0-30,0-2-51,4 2-238,-6-1 121</inkml:trace>
  <inkml:trace contextRef="#ctx0" brushRef="#br1" timeOffset="181881.5548">23653 7403 913,'0'0'-52,"2"-10"4,-2 6 8,0 4 6,4-7 7,-4 7 2,6-6 7,2 2 6,0 2 0,2 2 4,1-2 3,4 4-2,-2 0 0,1 2 4,1-1-3,0 3 4,-1 2-2,0 2 2,-4-1 4,3 4 0,-5 1 6,0-1 2,-3 4-1,-3 0 4,-2 0-1,-4 4 3,-3 2 0,-1 0 2,-9 4 1,0 1-3,-2-1 3,-2 3-2,-2 3 1,-1-1-1,5-3-5,3-1 1,-2 1 2,8-1 0,1-1-2,5 0-1,2-2 0,2-1 3,4 0-2,1 0 0,3-3 1,0 0-2,2-4-1,2 0 2,-2-1-5,-2-3 0,1-2 0,0 1 5,-3-3-1,0-1 2,1-2 4,-3-1 1,0-1 6,-2 0 3,-2-4-8,0 0 0,0 0 0,0 0-11,0 0 7,0 0-1,-21 0 0,13 0-6,8 0-2,-18 0 0,8 2 2,2 2-6,-4-1 3,2 3-1,0 2-2,1 1 3,-1 5-4,-1-1-7,3 2-9,-3 5-3,3-2-5,-3 3-2,2 2 3,-1 2-9,2 0-1,-1 1 5,3-1 6,-3 2 0,3-1 0,-3 3 5,3-2-3,-2 3 6,-1 2 1,0 3 4,-1-4-4,2 0 9,-5 0 1,0-2 8,-2-1 1,-1 1 1,-4-4 0,-2 0 2,-10 1-3,-7 1 1,-1-4-16,-7-4-25,1-2-46,-5-4-88,3-2-68,1-5 79</inkml:trace>
  <inkml:trace contextRef="#ctx0" brushRef="#br1" timeOffset="183027.8777">12810 7003 620,'-9'-4'-21,"2"0"-2,1 2 2,6 2 4,-16 0-1,2 2 7,0 3 0,-3 1 5,-2 4 2,-2 1 2,-1 2 0,-3 5 4,2 1 1,0 1 1,-3 4 1,3-2 3,0 5 3,-2 3 1,-1 1 3,2 2-4,1 1 3,0 2 0,2 0-4,4 0 0,2-2 1,3 3 0,1-1 3,4-2-4,1 2 3,4-5-2,2 1 1,2-3 1,0-1-1,2 1-1,1-3-1,-1 1 2,0-4-5,-2-2 1,1 0 7,-3 0 4,-3-2 9,-1 2 0,-2 2 6,-5-2-1,-4 4 5,-3-1-9,-2 0-3,-3-2-3,4 1 1,-2-4-9,3 0 2,4-2-1,0 1-3,2 0 4,0 1-2,3 1-5,5-3 0,0 0 2,4 2 8,4 0-9,3 2-3,1 0-3,2 0 1,4 0 2,-2-2-4,2 0 2,4-2 3,-4 2-5,1-2-2,-2 0 2,0 1-2,-3-2 2,-2 0-2,-3-1-1,0 0 1,-3 1 1,-2 1-4,-4 2 2,-2-2 2,0 4 0,0 2-2,-2 0-2,0 1 2,-1 1-1,0 2 2,3 0 0,-3 5-8,1 0 2,2 3 2,0-1 3,1 2-23,1-5-17,4-1-5,2 1-11,3-3-31,3 3-11,0-6-27,5 3-153,-1-7 204</inkml:trace>
  <inkml:trace contextRef="#ctx0" brushRef="#br1" timeOffset="183697.9362">12536 9265 699,'-8'-3'-42,"2"1"5,-1-2 2,-1 0 7,4 2 5,-2-1 9,6 3 12,-12-4 12,8 2 3,4 2 5,0 0-1,-10-4 1,10 4-3,-4-2-1,4 2-1,0 0 2,0 0 2,0 0 0,20-2-3,-4 2 13,7 2 2,7-2 2,14 2-4,15 0 0,30 0-5,13 1 4,10 2-9,9 0 7,8-1-7,11 2-4,3-2 9,12 1-4,10-1-8,6-2 5,3-2-2,-3 0-2,3 0-1,-5 0 3,1-2 1,-1-2 5,4 0-7,3 0-2,-3 1 4,1 1-4,0-2 0,-3 2 1,1 0 0,-3 2 2,3 0-6,-3 0 2,4 2-4,1-2 5,-1 4 2,-5-2 3,-1 2-1,-1-3-5,-2 2-3,3-2 0,-5 1 2,-10-2-7,-6-2 5,-6 1-1,-7-5 0,-6 2-1,-5-2 0,-3 1-1,-2-3-1,-3 0 0,0 3 4,1-3-2,-3 3 1,-2-1-1,2-2-3,-2 4 3,2-3-2,3-1 0,-2 0 2,0 1 5,-7-1-4,-2-2 2,-5 1-10,-6-3 4,0 3 1,-6-2 1,-4-1-5,-3 3 1,-12-1 7,-11 3 7,0-1 3,-4 2-3,-7 1 1,-1 0-2,1 0-1,3 3 7,-2-2-6,-1 2 4,1-1 2,-3 3 3,2-2 2,-3 2 3,-1-4-1,-6 4-1,-4-2-3,0 0 0,-3-2-2,-5 4-3,-1-1 3,-1-2-4,-4 1 0,0 2-3,-4-1-9,1 1-23,-4-3-24,2 3-34,-1 0-38,-4-1-52,2 1-296,-10 0 28</inkml:trace>
  <inkml:trace contextRef="#ctx0" brushRef="#br1" timeOffset="185166.6156">14558 10180 1194,'-2'-4'-49,"-3"-1"6,3 1 4,2 4 0,-4-4 3,4 4 2,0 0 4,0 0 3,0 0 6,-8 17 6,8-10 4,-2 5 1,-2 1 3,2 3 5,-1 1 9,-1 2-1,1 0 2,1 3 1,-4 3-4,2-2 2,2 2-1,-2 0 1,-2 1-1,2-1 1,-3 2-1,2-2-2,-1-1 3,2 1 3,0-2-8,0-4 2,-1-2 2,1-2-3,2 1-2,0-3 1,0-2 2,0-1 5,0 0-1,0-5-4,2 1 3,0-6-1,0 0-1,0 0-2,0 0 3,6-21-1,-2 8-2,0-4 5,-2-4-1,3-6-2,-1-3-5,2-9 2,-2-3 0,5-7-1,0 0 4,-3-3-4,4 1-3,-2-1 3,1 2-1,2 1 0,-1 0 5,1 3-5,2 0 5,2 0-4,-1 5 0,4 0 1,2 4 0,2 2 0,1 3-1,-2 5-3,2 2 1,-1 4 0,1 3-3,-2 4 4,2 3-6,-4 5 4,-2 2-6,2 4 7,-4 2 0,0 4-1,-5 3 1,-4 3 2,-1 1 2,-5 4-4,-5 2 0,-3 0 2,-4 4-2,-8 2 1,1-1 0,-1 0 2,-2-2-2,3-1 2,-2 0 3,4-4-3,2 1 1,0-5-2,3 2-2,-1-3 1,2-1-5,3 0 9,0-1-2,3 1-1,-1-1 2,4-1 3,2 1-6,2 1 3,2 1 0,5-1 4,1 1-6,0-1 1,8 4 1,0-1-3,2 1 2,1 0 2,0 4-3,2 2 3,1 0-6,-3 4 0,0-2 4,-2 2-3,-2-1-2,-4-3 5,-3 2 0,-1-2-2,-5 0 1,-4 0-2,-2-2-1,-9 4 2,-5 0 0,-8-1 2,-6-1 0,-5 0 0,-3 0 0,-5-2-1,1 0-2,6-5 1,-3-3 8,3 1 0,1-3 1,1 1 2,4-4 8,4-1 2,6-1 9,-1 0-6,3-2-6,2-2 4,0 0 0,6 0-7,4-4-1,4-2-5,6-1-5,6-3 0,8-1-2,4-1-9,13-1 4,7-2-9,4 0-6,3 1 5,2-1-1,1 1-4,0 1 4,-5 2-1,1-1 2,-10 3 1,-5 1 0,-3 2 5,-4 1-3,-1-1-2,-5 2 2,-4 2 4,-3 2 14,-2 2 3,-3 0 8,-4 4-3,1 1 2,-5 3 6,0 0-5,2 1-2,-2 2-1,0 0 0,-2 3-4,4-1 1,-2 2-5,4-2 9,0 3 1,0-3-5,2 0-4,6-2-5,-2 1-11,4-5-7,2 1-8,2-4-17,1-3-16,3-1-14,-2-4-12,2-1-19,1-7-27,-1-1-170,-2-1 185</inkml:trace>
  <inkml:trace contextRef="#ctx0" brushRef="#br1" timeOffset="185304.2541">15377 10220 775,'-17'-13'-17,"0"1"11,3 4 11,2 1 13,2 1-1,2 3-3,2-1 3,-1 0-5,1 0-1,1 1-6,5 3-3,-6-3 1,6 3-9,0 0-19,0 0-21,0 0-34,6 14-158,-1-10 81</inkml:trace>
  <inkml:trace contextRef="#ctx0" brushRef="#br1" timeOffset="185634.3863">15676 9971 634,'0'-10'-5,"0"2"2,-3 2-1,3 1-5,0-1 1,0 6 4,3-5-4,-3 5 2,0 0 3,0 0 3,0 0 5,0 0 7,14 19-4,-11-8 3,-1 6 1,0 4 6,-2 6 3,-2 3 1,0 6 4,-5 4-3,1 6 1,-5 0 3,-2 1 0,1 3-1,0 0-5,-4-3-2,4-1 10,-1-2-11,2-6-4,5 0 3,-1-4-2,3-5 1,4-1-4,2-3 5,3-2-11,3-2-12,5-4-12,2-2-9,1-4-25,4-1-21,1-6-30,-2-2-153,4-4 225</inkml:trace>
  <inkml:trace contextRef="#ctx0" brushRef="#br1" timeOffset="185816.9847">15671 10310 720,'-31'-8'9,"3"0"4,5 3-1,4 1-4,4 0 1,5 0-1,-2 2-4,4 1 0,4-2 2,4 3-6,0 0 3,0 0-1,24-7-10,-8 3-10,3 2-20,9-2-24,2 3-19,3-2-120,11 0 68</inkml:trace>
  <inkml:trace contextRef="#ctx0" brushRef="#br1" timeOffset="186314.9237">16642 10403 592,'2'-13'11,"-4"1"1,0-3-2,-2 0-2,-2-1-2,-4 3 0,-3-2 0,-4 1 5,-2 1 1,-5 4 6,2 1 1,-2 2-7,-1 2 2,3 4-3,0 3 4,2 0-7,-1 7 1,4 1 3,2 2-2,3 5-2,6-1 7,6 0-6,2 2 0,6 2 0,2 0-2,9 4 3,1-3-4,2 0-1,4 0-1,2-1-1,5 4 0,-5-4 3,-2 0 2,1-2-6,-4-2 3,-4 0-3,-1-1-1,-4-1 0,-6-2 3,-1-2 3,-5 3-3,-7-4 2,-1 3 3,-4-2 1,-8-1-4,-2 1 1,-6-1-1,-1-3 1,-3-1 0,-2 2 0,1-5-1,-3 0-3,4-2 1,-2-1-3,5-4 0,1 1-5,3-5-14,4-3-6,4-3-7,7-1-9,4-4-8,2-2-17,6-7-20,4-9-152,5-7 81</inkml:trace>
  <inkml:trace contextRef="#ctx0" brushRef="#br1" timeOffset="186550.4421">16739 9900 586,'18'-17'-27,"-1"3"4,-2 7 1,-2-1 1,-3 7 7,3 1 9,-2 0 4,-3 5 11,2 1 6,1 5 8,0 3 0,-3 5 1,3 4-2,-1 9 2,-1 4-5,-1 4-1,1 8 3,-3 1-6,0 2-1,-4 1 0,2-1-3,-2 5 0,0-3-2,-2 1 3,0-9-4,0 1 0,0 0 1,4-4 1,-4-2-5,2-2-6,0-8-6,0 1-9,0-5-10,0-5-15,-2 0-4,2-2-13,-2-5-16,-2-5-118,0-1 65</inkml:trace>
  <inkml:trace contextRef="#ctx0" brushRef="#br1" timeOffset="187001.1479">16929 10801 467,'0'-30'-34,"2"3"10,0 0 9,2 3 10,2 0 9,0 0 7,6 1 3,0-3 2,-2 2 0,8 2 1,3-1 4,-1 2-2,4 0 2,2 4 0,3-1 1,-1 3-2,4 0-2,-3 2-3,1 5 1,-2 2 1,-1 3-5,-2 3-3,0 2 4,1 5-6,-3 2-1,-4 1 4,0 5-1,-3 1 1,-2 1 5,-4 2-4,-1 0-2,-2-2 1,-3 0 1,-2 2-6,0-4 6,0 0 9,0-3-7,-2 0 6,0-1 2,0-1 4,-2-3 4,-2 1-4,2-2 4,-2-3 5,4-3-2,-7 0 1,7 0 3,0 0-3,0-13-3,5 3-10,3-3 1,4-2-5,1-4 1,6-2-8,2-2 7,3 0-7,1 2-4,3 0 8,0 4-9,0 2 3,2 2-5,-5 3 1,3 4 4,0 4-8,-5 2 1,3 6 5,-6 3-6,2 3 10,-3 1-11,-2 5 7,-4 3-4,-3 0 1,-4 1 9,0 1-17,-4 0 12,-2-2-7,-2 0-1,-2 2-11,-2-2-2,-2 0-9,-1-2-7,1-4-7,-5 0-10,2-3-13,-1-3-11,-1-1-21,0-4-23,3-3-173,0-1 194</inkml:trace>
  <inkml:trace contextRef="#ctx0" brushRef="#br1" timeOffset="187129.2384">17743 10367 727,'-2'-29'-19,"-2"5"12,2 3 5,2-1 10,-2 5 1,0 2 2,0 2 3,2 1-7,-2 1 2,2 1-15,0 3-29,0-3-44,0 5-138,0-3 74</inkml:trace>
  <inkml:trace contextRef="#ctx0" brushRef="#br1" timeOffset="187804.6674">18391 10369 768,'4'13'70,"-2"-2"-23,3 3-5,-1 1-5,3 0-14,-3 2-5,0 1-5,0 0-2,-2 0 3,2-3-4,-4 0 0,3 0 1,-3-1-6,0-3 9,-3 1-7,1-1 1,-2 0 2,0-3 2,0 0-7,0-1 3,-3-3-1,0-2 0,1 0 2,6-2-2,-10-4 3,4-2-7,4 1 5,0-1-6,2-4 4,-2 1-4,2-1 1,4-1 2,-2 1-2,2 1-5,4-1 2,2 1-2,1 1-1,4 2 1,0 3 1,2 3 6,4 0-5,0 2-1,5 4 1,3-1-2,5 5 3,2-1 3,0 3-7,2 1 2,2 0-3,-1-2 6,5 3-4,-6-3-1,3-3-1,-4 0 5,1-3 0,-4-1 1,2 0-4,-1-4 0,-7-2 3,5 0-4,-4-3 2,-2-5 0,-1 0 2,-3-1 1,-3 0 2,-2-7-2,-2 1 2,-4 0 13,-6-4-13,-4 4-2,-4 0 1,-2 0 3,-4 2-4,-3 1 0,-2 5 2,-1 1-6,-4 4 4,-1 6-2,-1 4 7,-4 2-3,-6 7 2,3 2-3,-1 4 9,3 2-6,-2 7-2,-1 1 3,3 1-2,3 2-3,-1 0 9,4 3-6,4-5 1,1 1 2,2 1-4,6-2-2,2-1 1,4-3 5,0 3-2,6-1 1,1 3-4,2-1-2,-1-2 3,0-3-4,3 0 4,-3-3 6,-1 0-5,-1-3-3,-1-3-3,-3 0-8,-4-2 4,-5 0-7,-2-2-6,-8-1-2,-1-2-2,-8-3-7,-2-3 0,-1-1-5,-1 0-3,0-4-9,1-2-11,-1 0-27,0-3-45,8-3-164,-2-2 191</inkml:trace>
  <inkml:trace contextRef="#ctx0" brushRef="#br1" timeOffset="187971.646">19445 10950 838,'19'-2'33,"-3"0"5,-4 0-4,-2 2-16,-1-2-17,0 2-18,-9 0-4,16 0-10,-16 0-10,15-2-16,-11 2-34,3-2-149,-1 2 82</inkml:trace>
  <inkml:trace contextRef="#ctx0" brushRef="#br1" timeOffset="188364.095">16463 11460 595,'9'6'-46,"1"-4"5,3 2 6,6-3 22,8 4 12,7-2 8,15 1 2,14 2 5,29-4 1,7 3 3,6-3-1,8 2 3,1-4 6,3 2-4,-1 0 2,-2 0-4,-3 0-3,-6 0 1,-6 1 0,-10-1-8,-14 0-13,-14 0-15,-13 0-20,0 0-29,-13-2-133,-1-2 68</inkml:trace>
  <inkml:trace contextRef="#ctx0" brushRef="#br1" timeOffset="188676.8548">16416 11654 555,'-8'6'3,"2"-2"-3,4-2 1,2-2 0,10 6-3,0-3 8,12 0 7,8 0 3,14 1 8,17 0 0,32 0 1,11-1 2,8 5-6,5 0 6,5-3-4,3 1 0,0-2 4,-2 2-3,-5 0-1,-5-3-1,-6 3-4,-9-4-2,-5 2 3,-16-3-9,-14 1 3,-4-2-1,-11 0-7,1-2-4,-4 2-13,-5-1-15,-6-3-22,-2 0-33,-2-3-83,-3-3-54,-1-2 75</inkml:trace>
  <inkml:trace contextRef="#ctx0" brushRef="#br1" timeOffset="191353.8871">16304 11110 540,'7'-8'-29,"-1"0"4,0 3 11,0-3 7,-2 0-3,2 3 2,-2-3 3,-2 1 5,2-1 1,-2 0 6,-2 1 0,2 1 2,-2-1 5,0 1 1,0 0-4,0 0-1,-4 0-2,-2 3 2,-2-1-6,-2 2 0,-4 2-2,-6 0 4,-1 2-5,-7 2 0,-3 2 2,-5-1-1,-2 3 0,0 1 0,-3 3-1,3-1 1,0 1-3,1 1-1,3 0 2,2 1-1,2 1 2,3 2-2,-1 2 1,7 0 1,-3 4 1,8 3 4,0 1 3,2 3-1,6 3-1,-1 1 4,7 2-2,0-1 2,6 3 1,0 0-1,3 2 0,1 6-1,4-3-1,2 3-1,-2 0 2,3 0-3,0 0 2,-2 1 2,-3-1 0,0 0 1,2-1 5,-6-5-6,-2 0 4,-4 0 1,0 4 1,-2-6 2,-2 1-2,-2-2 1,-1-1-5,-4-1 2,1 1 0,-3-4 8,0-1 6,0-2-6,1-8 8,0 1 7,-4-4-5,2-1-6,-5-4 3,-1-1-7,0-3-1,-2 1 4,-1-7-8,-1 1 0,2-2-4,-2-4-15,-4 0-10,3-3-14,-1-3-13,4 2-15,-4-4-17,5 3-21,-1-5-34,4 1-168,0-2 191</inkml:trace>
  <inkml:trace contextRef="#ctx0" brushRef="#br1" timeOffset="191904.8511">17022 11151 760,'2'-7'-42,"-6"3"4,0 0 2,4 4 3,-22 0 9,5 2 6,-1 2 8,-8 2 6,-2 1 6,-5 3 3,-5 1 3,-5 5 0,1 1 7,-1 4-1,1 0-4,4 1 2,-2 5 2,3-2 2,2 4-1,1-1 0,2 2-3,0 1 3,5-1 0,3 3-1,4-4 10,0 1-10,6 1 1,-1 1 0,2 0-2,4 2 0,1 2 2,2 3-2,4-1 2,2 2-3,0 0 0,2 0-4,2 0 2,0 2 1,0 2 1,3 3-4,-3 3 6,2 1-2,-4-7-4,1 9 2,-1 1 1,-2-9-3,-2 9 0,-3-5 5,-1 3-1,-3-4 0,-3-3 6,-3-1-6,-2 0 9,-2-4 3,-4-2 4,-2-2-2,-5-1-4,0-5-3,-6-2 7,3-1-2,-1-4-8,1-4 3,-1-2 0,3-2 1,-3-1-5,0-5 0,0 0-5,5-3 3,-1-2-8,2 0-13,3-2-14,2-4-25,2 2-17,1-5-28,0-4-35,3-2-232,0-4 127</inkml:trace>
  <inkml:trace contextRef="#ctx0" brushRef="#br1" timeOffset="192697.033">15323 12325 901,'0'-10'-58,"0"3"8,0-1 10,2 1 4,-2 1 4,2 0 2,0 1 10,0-1 5,0 2 1,-2 4 2,2-8 4,-2 8 2,6-1 10,-6 1 7,0 0 3,6 11 5,-4-6-2,-2 5 3,0 0 4,0 3 5,-2 4-4,0 2 4,-2 2-6,-2 2 3,0 2 1,-4 1-6,0 3 4,0 2 3,-5-1 1,0 1 4,0-1-2,-3-2 1,0 1-3,2-1-5,-4-3 1,3 2-4,1-2-1,-2-2-3,4-2-7,-1-2 6,0 0-4,2 0 3,3-2-1,1 2-1,1-2 0,1-2-1,7 3 1,2-3-3,5 0 1,4 2-1,6-1 4,3-1-5,8 0-4,6-2 3,2 2-4,9 0 6,-1 1-5,3-2-1,-3 1 2,3 0 0,-3 0-10,-1 0 8,-1 2-6,-9-3 6,1 1-12,-4 0 3,2 1 0,-5 1-3,-1 0-4,-5-4 0,-2 4 0,0-2 0,-5 0-2,2 3 4,-2-3-4,-1 0 13,-4-1-7,3-1 2,-3-1 3,-3-3-6,2 2 2,-1-3 3,-3 0 0,3-1 8,-3-1 0,0 0 13,-2 0 4,2-3 4,-4-3 0,0 6-3,0-6 0,0 0-3,0 0-2,0 0 3,-16-14 4,7 5 2,-2-2 0,1-3 3,-3-7-2,1-3-4,-6-7-3,4-2-2,-4-6-1,-3-7-3,-4-13-5,0-4 0,-7-2-4,2-1-1,1-1-19,-5 0 2,0 1-2,5 3-4,-3 0-4,0 4 8,7 11-6,3 10 0,4 0-6,0 8-5,4 3-14,1 4-16,2 2-22,-2 4-19,1 2-18,0 1-16,-6 3-184,1 0 162</inkml:trace>
  <inkml:trace contextRef="#ctx0" brushRef="#br1" timeOffset="193674.7471">12344 12801 820,'-4'-7'-30,"2"-3"11,0 2 10,-1 3 5,-1-3-4,2 4 3,2 4-1,0 0-1,0 0 0,0 0 9,0 0 1,13 20 8,-9-7 8,0 4 3,2 6 2,-2 7-2,4 8 3,-4 2-3,0 4 3,0 8-11,-2 1 4,2 0 1,0 2-5,0-1-2,1-2 1,-3-1 0,2-5 6,-2-3-11,1-1 3,1-4-3,-2-2-13,0-5-2,2-5-2,-4-5-7,2-1-5,2-5-21,1-4-29,-3-5-37,2-2-154,0-4 218</inkml:trace>
  <inkml:trace contextRef="#ctx0" brushRef="#br1" timeOffset="194316.8514">12240 12550 648,'-6'-6'-38,"6"6"10,-5-2 5,5 2 4,0 0 5,-4-6 4,4 6 3,0 0 5,0 0 4,-4-3-3,4 3 5,0 0-1,0 0-1,0 0 2,-4-4-2,4 4 2,0 0-1,0 0 5,0 0-2,0 0 5,0 0-1,19 11 4,-10-7 2,5 4 2,4-2 0,4 3 3,10 4 1,0-2-5,4 3 1,6 2 3,4 2-5,1 0 1,-3 3-3,18 7 3,-15-1-5,-7-2 1,-1 1-3,-6 1 1,-1 3-1,-7 2-1,-2 1 3,-5-2-4,-6 1 2,-4 2 2,-3-1 2,-3-1-3,-4-2-5,-5 5 6,-3-1 1,-3-1 0,-2-3 2,1 1 0,-4-3 6,-1 1-1,-1-3 4,-8 5 0,2-6-4,3-3 4,-9 5-8,4-6 7,2 0 0,-4 0-3,3-2 0,-3-2 0,0 2-5,1-2 0,-1 0-1,-2 1-2,2-3-3,-1-2 1,1 1-3,4-3 1,1-1-1,1-1-2,4 1 0,-2-3-3,5 1 2,5-2 4,-3-1-7,2-1-13,3 0-8,2 0-12,-1 0-16,2-1-22,1-1-21,4 0-32,2-2-211,0 0 151</inkml:trace>
  <inkml:trace contextRef="#ctx0" brushRef="#br1" timeOffset="194766.9734">13384 13297 823,'-2'-14'-61,"-4"3"3,2 0 9,-4-1 8,0 0 7,-3 3 10,-2 2 11,-2 1 9,-1 2 2,0 2 7,-2 2 4,-4 2 1,3 3 7,-6 5-1,2 1 4,-1 3 0,1 5 0,-2 0 0,6 0-2,-1 4 0,6-4 7,3 4-3,1-2-2,4 0 5,1-2-2,5 2 3,2-2 3,3-2-2,3 2 0,5-4 0,3 0-2,4-1-4,3-3 6,5-3-7,1-2-2,0-3 1,8-3 0,-5-2-7,4 1 1,0-7-2,-3 1 0,-5-2-1,2-3-4,-5 0 3,-6-3-2,0-1-2,-5-2 0,-2-2-3,-6 1 1,-2 0-1,-6-2-3,-4-2 0,-5 2-7,-6-4-6,-2 3-7,-6-1-5,1 2-2,-3 2-10,1 2-11,5 1-10,0 3-18,2 0-30,-1-1-158,6 1 217</inkml:trace>
  <inkml:trace contextRef="#ctx0" brushRef="#br1" timeOffset="196150.247">13677 13015 651,'2'7'-38,"0"1"13,5 2 8,-2 3 9,3 2 6,-2 2 6,2 4 9,1 2 1,2 0 1,-3 4-3,1-1 1,-1 1 6,-2 2-4,0-3 0,1 3-1,-2-1 2,-1-1-4,0 0 2,-2-3-5,0-3 2,-2-2-1,2 1 2,0-5 9,-2-2 3,0-1 11,2-1 14,-2 0 6,0-3 0,-2-2-7,2 0-4,0-6-2,-6 1-10,6-1 1,0 0-4,-10-15-7,7 5-1,-1-3 1,4-6 0,0 0-7,0-8 4,4-3-12,1-4 2,3 0-1,0-1-4,2 4 5,4-1-5,-4 3 2,3 7-8,-1 1 1,4 2 0,-2 5 1,1 5 0,2 5-4,-2 2 1,4 6 1,-2 5 0,-1 5 0,0 1-1,-4 6 1,-1 2 1,-3 2 5,-1 0 1,-5 1-4,-2 0-1,-4 1-4,-1-2 5,-1 0 4,-3-2 2,3 0 3,-2-4 7,0-4 4,-2 0 6,2-2 0,-2-1 1,-1-4 4,0-1 6,3-3-4,1-4-6,7 0 0,-12-7-6,10-3 1,2-1-2,2-5-2,4-5-6,0-3-5,9-9-4,0 1-4,6-5-5,5 1-2,-1 4-6,3 3-1,-2 4 0,-4 4-5,4 5 0,-5 4 5,-4 6-2,0 3 1,-3 4 3,2 5 0,-6 2 1,1 3 5,-5 5-4,-2 0 0,-2 4 5,0 1-3,-4 1 6,2 3-4,-4 2 4,0-3-1,2 3 3,-3-2-1,1 0-6,2-2 5,-2-2 4,4-2 1,0 2-5,0-3 0,2 0-11,2-1-12,3 0-11,1-3-3,3-1-13,0-1 1,3-3 0,0 0-6,4-1 2,-4-4-2,4-1 3,1 0 1,-5-6 7,4 1 3,-2-3 6,1-1 3,-2-3 3,0-5 12,-1 1 7,0-2 11,-4 0 6,0-3 7,-3 1 4,0 0 6,-3-2 5,-2 2-2,0 0 5,-4 1 0,2 3-6,-2 0 6,2 1-5,-2 3-6,-3 1 4,1 0-13,-3 5 5,1-1-3,6 4-3,-14 4 4,7-1-4,3 5-2,-5 0 4,3 3-4,2 1-3,-3 1 4,3 1-5,0 1 3,0-2 0,2-1-3,0-1-1,2 0 7,0-1-5,0 0-2,4-3 6,-2 1 0,2-3-5,2 1 1,3-4-1,-3 0-1,2-2-1,4 0 4,-4-4-6,2 0 4,1-3 4,0 1-4,-3 0 10,0-2 9,1 4 0,-1-1 3,-1 1-4,-1 1-8,1-1-1,-3-1-8,-4 5 2,10 0 4,-10 0-9,0 0 5,10 10-2,-4-4 0,-2 2 3,-2-1-3,4 1 0,-4 1 10,4-1-12,-2 2-1,3-3-3,-1 2-2,3-1-2,-3-2 2,5 0-4,-1-1 3,0 0-2,6-2 3,-4-1-4,3-4 1,2 0 5,0-2 1,2 1-2,0-7 7,0 2-13,0-3 8,0 0 4,-2-3 2,-2 1-4,-1-1 2,0 3 1,-4 0 16,0 1-14,-1 1-1,0-1-2,-3 4 7,0 1-9,-3-1-3,-1 2 6,-2 4-3,0 0-4,0 0 2,0 0 2,-20 10-2,16-3 2,-2 1-2,1 2 0,-1 1 1,0 0 2,4 0 2,0 1 0,0 0-8,2-1-11,2 2-9,0-3-8,4 1-18,2-1-4,1-1-18,2 1-15,2-5-18,1 3 9,1-2 7,0-2-34,2-3-126,-2 1 230</inkml:trace>
  <inkml:trace contextRef="#ctx0" brushRef="#br1" timeOffset="196330.063">15030 13300 701,'-17'-18'12,"2"2"7,3 3 8,1 3-1,2 1 4,3 1-9,0 3-2,1 0 4,1 0-4,0 1-3,2-2-8,2 6-14,2-5-20,-2 5-30,10-2-42,-3 0-152,-7 2 229</inkml:trace>
  <inkml:trace contextRef="#ctx0" brushRef="#br1" timeOffset="196705.1745">15335 13339 806,'-2'4'68,"2"-4"-8,0 0-17,-2 7-33,2-7-16,4 9 3,-2-3-5,2 2-5,0 1 5,-2-1-1,2 2 0,-1-1 3,1 1 4,-2 1-3,-2-1 11,2 1-10,-2-1-4,0-1 7,0 0-5,0 1 6,2-2 4,-4-1 10,2-1 3,0 0 11,0 0 10,0-1 9,0-5 0,0 0-10,0 0-5,0 0 1,0 0-9,13-11 4,-7 3-9,5-2-4,1-1 0,4 1 3,2-1-6,2 2-3,1-1-1,-3 4 0,4 1-2,-3 3-2,2 2-4,-2 2 4,0 2-5,-2 3 2,-3 1-1,0 3 3,-6 2 0,0 3-3,-3 1-16,-5 2-12,-2 0-16,-5 4-21,-3 2-22,-8 1-37,-2 1-221,-8 1 140</inkml:trace>
  <inkml:trace contextRef="#ctx0" brushRef="#br1" timeOffset="197019.5056">13872 14085 950,'-9'0'-18,"1"0"1,8 0 3,-10 2-1,10-2 2,0 0 1,0 0 4,0 0 4,0 0 6,25-5 1,0 0 2,9 2 7,11 1-3,12 0-5,9-2 2,27 2 3,4-3 1,4 3-3,-1 0 7,2 2-4,-5-2 3,-2 0 0,-2 0-4,-4-1 2,-17 3-4,-9 1-5,-1-1-15,-5 2-13,-8 0-14,-7-2-23,-6 2-29,-4-2-167,-3 2 221</inkml:trace>
  <inkml:trace contextRef="#ctx0" brushRef="#br1" timeOffset="197271.6555">14901 14201 653,'-36'6'-29,"9"-2"4,1-2 5,2 2 11,6-2 4,3 1 7,2-3 11,0 3 8,1-2 0,4 1 5,-2-2 4,10 0 5,0 0-7,0 0 3,0 0-6,28 2 3,-4-2-3,9-4 0,11 3 1,14-2-3,1-4-5,6 3 1,20-2-2,-10 2-3,-11 1 2,1 0-7,-4 2 2,-1-1-8,-12 2-12,-5-2-16,-7 2-26,-3 0-24,-5 2-28,-4-4-159,-8 2 220</inkml:trace>
  <inkml:trace contextRef="#ctx0" brushRef="#br1" timeOffset="214960.8171">15622 1367 31,'0'0'25,"-4"-5"1,4 5-10,-4-4-4,2 0-3,2 4-1,0 0 0,-4-8 1,4 8 0,-2-3 3,2 3-4,0 0 4,-2-6-2,2 6 0,0 0 0,0 0-1,-2-4-3,2 4 4,0 0-1,0 0 1,0 0 0,0 0-1,0 0-1,0 0 3,0 0-2,0 0 2,0 0 1,0 0 0,0 0 3,0 0 3,0 0-1,0 0 2,0 0-2,0 0 2,0 0-3,-9 13-3,9-7 2,-2-2-5,2 2 2,0-6-1,-2 13 5,2-7-2,0 3 0,0-1-2,0 3 4,-2-1 1,2 4-1,0-1-2,-3 2 2,1 2 0,-2 0 3,2 2-1,0 2 0,-2 0-4,-1 2 1,3 1 0,-2 1-5,2 0 1,-2 2 0,2-2-1,0 1-2,0 1 2,0 0-3,0 0 3,2-1-3,-3 0 1,3-2-1,0-2-1,0 1-2,3 0-2,-3-2 2,0 0-2,0 0-1,0 0 2,2-2 0,-4 2-1,4-2-1,-2 0 0,-2 0 1,2-2 0,0 2-1,-3-1-1,3-3 1,0 2 0,-2-2 0,2 2 0,-3-2-5,3-3 5,0 0-1,0 1 0,-2-2 1,2 2 0,-2-1-1,2 1 2,0-2-1,0 1-1,-2 0 5,2-3-5,-2 3 1,0-1 0,2 0-2,-2 1 4,0-1-4,0 1 0,0-3 3,0 2-2,0-1 1,0 1-2,2-1 0,-2 0 0,0-1 3,2 1-3,-3-1 1,3 3-1,0-3 1,-2-1 0,2 1-2,0 1 2,2-3 3,-2 1-2,0-1 0,3 1-4,-3 0 3,0-3 6,0 1-7,0 0 1,2 0 0,0 0 3,-2-6 0,0 9 3,0-5 0,2-1 1,-2-3-3,6 6 2,-4-2 3,-2-4-7,10 4 0,-3-2 2,4-2 2,-1 2-4,3 0 0,2-2 1,4 1-1,1-1 1,6 3-4,6-2 3,1-1-2,4 0 1,9 2 7,1-2-7,2 2 1,2 0 2,-1-2-2,7 2-1,-4-2 1,-2 2-1,7-1 2,-2 4-3,1-4 1,1 2 0,1-2 0,-4 3 2,0 0 1,2 0-6,-2-1 5,0 2-6,3-2 3,-3 1-1,2 0 3,-1 0 4,0-1-4,-1 1 5,-6-2 0,-1 0 2,1 0-5,-3 0 0,1 0 3,-3-2-1,-1 2-3,-7-2 0,-2 2-1,-2-2 2,-1 0-1,-1 0-1,0 0 4,-5 0-5,0 0 1,4 1 5,1-1-6,0 2 0,-1 0-1,1 0 2,2 2 3,0-2-5,-1 1 0,1 2 6,0-4-4,-1 3-2,1 0 4,0 0-4,-2-1 0,-3 1 4,1 1-5,-1-2 1,-1 1 0,2-2-3,-3 1 8,1 1-5,0 0 1,0 0-1,0 0 1,1 0-1,1 0 2,1-1-4,1 1 8,0 0-7,-3 0 4,5 0 0,-2-2-4,-1 1 6,5-1-7,-2 2 3,0-2-3,-1-2 6,1 0-4,0 2 0,0-2 0,-1 0 0,-1 0 2,-2-2 2,1 2-6,-1-4 2,-6 4-2,4-2 2,4 0-1,-3 2 1,1-2-1,4 2 5,-3 0-7,3 0 0,2 2 2,2-2-2,7 2 5,-4 0-3,1 2-1,3-2-1,-3 0 3,2 2-2,1-3 3,-1 5-2,-2-4-2,3 2 3,-3-2-3,2 1 4,-1 1 2,1-2-1,0-2 0,1 2 3,1 0 0,1-2-1,3 0-2,-1 0 5,1 0-4,-1 0 0,-1-2 7,1 2-7,1 0 4,1 0 5,0-2-4,2 2 5,0 0-2,0 0-2,-3 0 0,-1-2 2,-1 2 3,-1-1-3,-7 1 5,-2 0-3,-3-3 9,-1 2-2,0 1 1,-2-2-3,-1-2-9,3 4 4,-2-2 1,3-2-1,3 2-2,9 0-6,1 1 7,3-2-7,3 2 0,11 1-1,0 0-1,3-2 2,-1 2 1,3 0-3,21 3 5,-15-3-4,-8 3-6,0-2 4,23 3 0,-18-2-1,-5 2-2,19 0 3,4-1-5,-5 5 3,1-4 3,1 2 0,3 0-5,0-3 3,3 3 1,-1-2 0,4-1-1,-4 1-3,0 0 3,-13-2-1,-11-2 0,2 0 4,-2-2-5,24 2 1,-17-4 4,-11 0-1,5 1-3,-4-1-6,22-2 7,-1 0 2,0-1-3,0 1 0,-1-2 3,-11 5-3,-8-3 2,1 4-2,1-2-2,1 2 4,0 2-4,0-1 0,-1 2 7,1 1-6,-1 0 1,-1 0 2,0 2-4,-2 0 4,-1-2-3,1 2 2,-3-1-1,-2 3 0,1-2 0,-6-2-5,-3-1 5,-2 1 0,-3 1 5,-3-3-4,-5 0 3,-2 0-1,-2 0-2,-3-3-2,1 1 0,0 1 0,0-1 5,-5 0-10,1-2 8,-1 0-2,1 2 2,0 1 3,-1-2-5,0 0 4,3 3-6,-1-2 4,1 0 0,4 0 1,-3 2-1,6-2-1,1 2-1,-2-2 0,6 2 1,3 0 2,-1 0-2,3 0 2,-1 0-2,3 0 5,2 0-8,8 2 1,2 0 1,0 0-1,3 0 2,4 2 0,21 1 0,-1-1-2,-1 2 1,0-1 2,-12 0 2,-12-2-4,3 3-2,18 1 1,-12-1 1,-8 0 2,19 2 1,1-1-4,-1 2 1,-1 1 3,2 0-1,-1 1-2,4-1 0,0-1 0,-3 1 0,-1 1 0,0-1-2,-1-1 0,-12 1-1,-8-3 2,-3 1 0,2 0 3,3-1-7,-5 1 0,21 5 6,-12-5 1,-9-1 3,0 3-1,1-2-5,-1-1 5,2 1-9,1 2 2,-1-3 5,20 2 0,-16-1-2,-5 0 0,1-3 2,-2 3-2,-1-2 4,-2 0-4,-1-3 2,-6 1-2,7 2 0,-10-4 3,1 2 0,1-2-2,-3 1 4,-3-1-6,2 0 5,-5-2-1,-3 2-3,-1-2 1,-1 0 0,-2 2 0,-3-2 3,-5-2-3,0 2 3,-4 0-5,-1-2 6,1 2-2,-2-2-2,0 0-5,-2-1 3,-3 1 2,2-1-3,-2 2 3,-1-1-2,1 0 6,-2 0-6,1 0 1,-2 0 0,2-2-1,0 3 0,-1-1 0,1 0 0,1 2-1,-2-4 1,1 2 0,-1 0-1,2 0 3,-1 0 2,1 0-3,2 2 0,2-2-1,1 1 0,2 1 3,1 0 1,0 0-2,2-2 0,1 2 1,1-2 0,3 2-3,0-2 3,0 0 0,2 0 0,-2 0 1,-1 0-7,1 1 4,-2-4 1,-5 2 0,2-1 1,-2 0-2,-2-1 4,2-1-1,-2 0-2,-1-2-1,0 3 4,4-5-4,-4 0 0,4 1 1,1-3-1,1 1-5,-4 0 7,0-1-2,1 1 2,-1-2 0,0-1-2,-1 3 5,0-3-3,-2 1-2,0 1 1,2 0-1,0-2 1,-2-1 1,0 1-3,-3 1 2,4-2 3,-2 1-4,2-3 4,-4 2-1,1-2 1,0 0 0,-2 0 0,-1-3-2,1 2 1,0 0-2,-3-1 3,-1-2 0,-1 0-3,-1 3 3,-3-4 0,0 1-2,0 3-4,-2-3 2,-2 2 2,0-2-4,0 0 6,0 2-3,0-1-4,-2 3 3,0-2 0,0 4 0,0-2 1,0 2 0,2 1-2,-2-1 0,-2 2 1,1 1-1,1-1-1,-2 2 0,2 1 1,0-1-1,-1-1 2,1 3-1,-2-3 1,0 3-1,0-1 0,0 1-3,-2-3 2,1 0-2,-2 1 4,1 0-1,0 1 0,0-1-1,-1-1 0,3 1 0,-2 0 0,-3-1-1,3 1 1,-1-2 1,1 1 1,0-1-3,0-3 5,-1 1-5,0 0 2,1-1 1,0 0-2,-2-2 0,2-3 2,-1 3 1,-2-3 0,5 2 3,-2-1-4,2 1 4,-3 1-7,3-2 3,0 1 2,2 0-1,0 0 4,0-2-1,2 2-3,0-2 0,2 0-1,-2 2 0,2-2 1,0 0-1,0 2 3,2-2-3,0-1 0,1 1 0,-1 1 0,2 1 0,-2 2 4,0 0-2,3-2-3,-2 4 5,1 0 0,-2 1-5,2 1 2,-2-1-1,0 3 2,-2 0 1,3 1 1,-3 2-5,3 1 0,-3-1 4,0 1-6,0 1-2,2 0 2,-2 0 3,0 3-7,-2-3 2,0 6-1,2-8 1,-2 8-3,2-4 8,-2 4-7,2-5-1,-2 5 2,0 0 4,0 0 1,0 0-4,0 0 1,0 0 0,0 0-1,0 0 2,0 0 2,0 0-2,0 0-1,0 0 4,0 0-1,0 0 6,0 0-4,0 0-3,0 0 1,0 0 1,0 0-1,0 0 1,0 0 2,0 0-4,0 0 0,0 0-5,0 0 7,0 0 2,0 0-5,0 0 2,0 0 8,0 0-9,0 0 3,0 0 0,0 0-1,0 0-1,0 0 5,0 0-5,0 0 4,0 0-4,0 0-3,0 0 14,0 0-13,0 0 3,0 0-15,0 0-11,0 0-8,0 0-14,0 0-27,9 15-41,-5-11-94,-2 0-168,2-3 111</inkml:trace>
  <inkml:trace contextRef="#ctx0" brushRef="#br1" timeOffset="216501.4264">152 3400 405,'-4'2'20,"4"-2"-6,-6 4-1,6-4 2,-7 4 4,7-4-3,-7 2 1,7-2-1,0 0 2,-8 0 0,8 0-1,0 0-4,0 0 3,0 0-5,0 0 0,0 0 1,0 0-7,0 0 4,0 0-2,0 0-1,22 7 2,-10-5 2,7 2 0,11 0 0,10-1 1,11-1-2,17 1 0,37-6 0,10 1-1,5-3-1,11-1-3,4-2 2,10 1-1,1-3 0,2 1 2,1-1 2,-4-1-1,-3 0 2,-3-3 3,-3 3-2,-5-3 5,-4 3-4,-6 1-3,-4 1 4,-6 1-7,-2 3 6,-6-1-7,-3 0-1,-9 2 0,-15 2-5,-12 0-4,-5 2-1,-8-1 0,-3 1-3,-1 0 0,-5 0-3,-4 1-5,-6-1-2,-1 0-8,-3 2-1,-4-2-6,-3 0-5,0 0-8,-4 0-17,0-2-45,-2-1-60,-3-3 57</inkml:trace>
  <inkml:trace contextRef="#ctx0" brushRef="#br1" timeOffset="217038.6762">1202 3432 481,'-40'5'3,"4"-4"0,1 5 0,4-4 1,4 2 5,-1-2-3,1 1-3,5-1 2,1 0 5,2 0 3,2 0 0,3 0 3,0 0-1,2-1-5,4 2 3,-1-1-2,4-1 1,5-1 3,3 8 0,-3-8-3,23 6-3,3-2 2,7-1-1,13 0 0,12 0-4,10-3 4,34 2-3,1-4-1,14 0-4,3 1-1,7-5 0,0 0 3,4-4-3,-1 2 7,3-1 0,2-4 2,-1 1 5,1-3-1,0 0 4,-1 2 1,-1-4 4,-4 1-6,0 1 0,-6-2-1,-2 4 1,-5-5-6,1 5 4,-5 0-4,-6 1 0,-5 3 2,-6-1-4,-8 3 0,-19 1 0,-13 2-4,-10 0 0,-5 3 0,-6-2-1,-3 2-1,-3-1 2,-4 2-2,-6-3 3,3 2-6,-3 1 2,-6-2 3,0 2-8,2 0-11,-4 0-10,-2 0-22,1-2-34,0 0-74,-5 0-99,2-1 228</inkml:trace>
  <inkml:trace contextRef="#ctx0" brushRef="#br1" timeOffset="219958.4964">15709 1600 624,'-4'-9'-42,"-2"-1"3,2-1 2,-1-1 0,-1 0 3,2 1 10,0 2 4,-1-3 4,3 1 3,-2 1 3,2-1-1,2 3 5,-2-2 2,-1 3-2,3-1 1,0 3 4,3-1-5,1 1 3,0-1-1,5 2 0,-1 0 5,5 2-2,1-2 6,6 3 4,3-2 1,7 2 4,6 1 0,12-2 4,11 2-2,9 2-4,23-1-1,9 3 1,-1 2-4,5-1 0,6 4 1,0-2 0,2 1 1,3-3-3,0 5 0,2-3 3,0 1-5,1 2 4,1-3-1,-2 3-2,0 1-2,2 0 2,0 1-2,2 0 1,3 1-2,7 0-1,1 2 6,-3 1-8,0-1 2,-2 0-1,-4 0-1,-2-1 1,-3-3 0,-1 0 1,-6-3 2,2 1 1,-1-1 0,0 0-1,-1-4 0,-2 1 3,-1-1-4,-2-2 1,2 0-1,2 0 1,2-2 1,1 0-2,-2 0-2,-2-2 0,0 0-2,2 0-2,-1 0 0,2-1 1,-4-1 0,2 2 1,-2-2 1,-2 0-6,-7 0 0,-1 1 5,-5-1-3,0-2-1,-7 2 0,-13 0 3,-8 1 1,-1 0-3,1 0 4,1-1-5,-1 0 4,4 2-1,17-3-1,3 1 2,-4-2-1,-14 0 0,-7 3-1,-1-3 0,-1 0-2,2 0 3,-6 3 0,2-3 1,-3 2-2,-2 0 1,-6 3 2,0-2-5,0 2 2,-3-1 1,1 4 1,1-2-3,1 4 3,8-3-2,1 3-1,1 2 2,2-2 0,1 2 1,1-1 1,3-1 0,-1-2-2,1 2 0,-1-3 2,1 1-1,-3-2 2,-4 0-1,1-2 2,-11 1-4,-3-1 2,-1-2 0,-3 2 1,0-2-1,-3 1-1,-6 0 2,1 0-1,2-1 0,-4 2 3,1 0-5,1 0 1,-2 0-2,0 2 3,-1 0-2,-1-2 2,2 1-1,-3-2 0,1 3 1,0-1 0,-3 1 0,3 0-2,-4-2 1,-1 2 0,-1-3 2,-2 2-1,0-1-1,1 2 2,-2-2-2,0 2 0,1-2 1,-4 2-1,4-2 2,-3 2-2,5 0 2,-4-2-2,4 2-2,1 0 3,3 2-1,1 2 2,5-2-2,4 1 0,2 2 2,-1 0-3,3 1 0,0 2 3,1-2-3,1 1 1,-2-1 0,1 1 0,-1-1 2,1-1-1,-6 3-1,1-2 1,0 0 1,-8-1-1,2 1-2,-5-2 2,1 2 1,-1-2-1,-5-1 3,-2 1-3,2 0 0,-3-2 0,0 0 0,0-2 0,0 2 1,0-1-1,-2-1 3,2 0-3,0 0-2,-2 3 2,2-6 1,0 3-2,0 0 1,-2-1 0,2 1 2,0-2-1,-1 2-1,-2-2-3,1 2 1,0-2-1,2 2 2,-2 0-1,4 0 2,-2 0-1,5 2 1,-2 0-1,8 0 2,0-1-2,2 2 2,1-2-2,-1 1 0,2 2 2,3-2 0,-2 0 0,1 0 0,4 1-1,1 0 0,1 0 2,-2 1-2,1 0 0,1-2 2,-2 2-1,1 0 1,-1-1-2,-3 1 4,-3-2-3,6 4 5,-1-3-6,-1 1 0,0 2 2,3 0 2,-2-1-4,1 1 0,0 0 2,1 0-1,1 0-1,0-3 1,1 3 0,-1 1 0,1-1-1,-1 0 1,2 0 0,7 3 3,0-1-4,-5-3-1,-1 1 6,1 2-7,-1-2 3,6 1 1,-6-1-2,-1-2 2,-1 1 2,-2-1-2,-1 0 2,-6-2 0,-2 2-3,0 0 1,-1-2-1,-1 1 1,2-1 3,-3 0-6,1 2 1,0-4 3,-7 2-1,3-2-2,-1 0 3,-2 0-3,0 2-3,1-2 4,-3 0-2,0 0-1,0 1 5,-1-1-2,-2 0-3,2 3 2,1-2-2,0 1 2,0 0 0,3 0-1,-2 0-1,0 0 1,1 0 1,1 2 1,-4-3-1,2 2-1,-1-2 1,0-1 3,0 2-2,-1 0-1,-2-2 0,3 2 0,3-2-1,2 2 1,3-2-1,1 2 1,0 0 0,1 0 0,-2-2 2,1 1-1,1 1-2,-3-2 1,2 3-2,-3-3 1,-1 1 0,-1-1 5,5 2-4,0-2 1,-1 0 0,-1 0-1,0 0-1,-2-2 0,0 2 2,-1 0-2,-1-1 0,2 2 2,-4-1 1,2 0 0,-1 0-2,-1-1 4,0 1-3,0 0-2,-1-3 2,0 3-1,2-2 0,-1 1 1,-1-1 4,-2 0-5,2 0-1,-3-2 3,0 2-4,1 0 3,-2-2-1,0 3 2,-1-1-1,0 0-2,-2-2 5,1 0-4,-4 2 0,2-1 0,-1 0 4,1 0-8,-2 1 3,1-2 2,0 2 1,4-2-5,-4 3 4,3-4-3,-2 5-2,0-1 5,1 1 0,2-2-2,-2 2 2,3-2 2,-2 2-4,0-2-1,-1 2 2,2 0 0,-2-2 2,-1 2-1,2-2-2,-3 2 3,1 0 0,-1-2-1,0 2 1,-2-2 1,2 2-3,-1 0 0,-2-1 2,1 1-2,1 0-1,-11 0 3,19 0-3,-10 0-1,-1 0 3,2 1-2,-2-1 0,-8 0 2,20 2-3,-12-2 1,3 2-2,-3-2-9,1 2-14,2 0-20,-3 0-25,0-2-68,0 0 47</inkml:trace>
  <inkml:trace contextRef="#ctx0" brushRef="#br1" timeOffset="223821.895">11413 15240 360,'0'15'8,"0"0"-3,-2 1 13,2 0-1,0 5-4,0 0 6,-3-2 1,1 6-4,2 2 5,0-2 7,0 3 4,0-1-4,0 0 5,-2 1 0,4 3 6,-2-3-7,0 3-1,0-1 3,0-1-8,0 1 1,0 1-1,-2-1-2,0 0-5,0 3 0,-4 1-2,-1 2-2,-2-1-1,-1 1 1,0 2-3,-2-4-4,2 1-7,0-5-6,1 1-1,1-3-2,1-7-2,1 0 1,0-2 4,1-7 0,-1 1 2,2-3 0,0-3-1,0-7 0,4 0 4,0 0-1,-6-17-1,8 2-4,0-6 6,4-6-5,-2-13-2,6-6 3,7-28-4,-2-6 4,0-2-1,5-1-1,-2-3 3,3 4 2,1-6-3,-2 10-1,2-2 4,-1 9-1,2 3 1,0 1 0,-3 14-1,-4 11 2,2 0 4,0 4-3,-1 5 4,1 5-3,0-2-2,2 5 0,-2 4 3,4 0 0,-1 4-7,1 4 10,-2 1-5,4 6-3,-5 0 2,2 5-2,-2 2 1,-1 5 4,2 0-6,-1 4 5,0 3 1,-4 4-6,-3 2-1,2 2 5,-6 4 0,-2 1-4,-2-1 6,-2 6-5,-4-1 3,-4 5-2,0 1 1,-8-4 0,0 3 1,-5 2 2,-2-2 0,-4-1 0,-1-1 2,-4-3 0,-1-5 3,3-4-1,0-2 2,-1-1 5,1 2 3,-2-9 5,8 0-9,-4 1 2,3-4 4,-1-1-6,4-1 4,0-2 1,1-1 4,3 0 5,0 0 2,4-1-1,2-2-4,-2 0-2,4-2-1,8 2-5,-10-3-1,10 3-6,0-6 2,0 6-4,0 0 6,14-4-3,-5 0-1,0 4-5,1 4-3,2-4-1,2 7-3,-2 1 5,3 2-2,-3 3 0,2 4 2,-2 4-2,0 0 4,2 7 4,0 5-11,-1-5 6,4 3 3,-2 4-3,5 2 1,2-2-6,1-1 9,1 0 1,4-3-8,-2-1-1,6-1-6,0-2 0,4-5-9,0-1-7,-2-5-9,0-3-8,2-2-4,-1-1-5,-1-6 1,-2-3-5,1-2-3,-2-5 1,3-5-2,-2-5 4,2-7 2,-3-3 6,-1-9 4,-2-1 2,-6-4 10,-2 0 6,-6-2 11,-3 6 8,-3-2 5,-4 2 9,-4 1-1,-2 1-1,-2 2 8,-4 1-3,-5 1 5,-1 5 3,-2 1 2,-2 5-3,0 3 1,-2 7-1,0 1 7,-1 5-4,0 4-1,2 5 1,-4 5 2,1 3 3,2 6-3,0 4-2,4 4-2,-2 2-4,6 5 0,-1-1-2,3 0-1,3 1 3,3-5-1,1-1-4,3 1 2,3-7-3,1 0-1,1-4 2,1 0 3,2-6-4,5-3-4,-1-5-6,6 1-1,0-9-2,2-1-5,3-8-5,3-3 1,-4-6 1,2-3 0,-3-3 3,0-2-1,0 3 3,-3-3 1,-4 0 2,-1 6 5,-2 2 2,-1 2 2,-2 4 9,-1-2-4,-1 4 2,0 5-2,-2 0-4,-4 6 2,0 2 6,0 0 0,0 0-3,-6 21 3,2-7-2,2 1-6,0 4 8,0-2-5,2 0-3,0 4 2,2-3-4,0-1-2,4 0-9,-2 0-5,5-4-10,2 2-8,1-5-2,3 1-5,2-1-8,0-4-14,4-3-15,-2-1-10,3-2-7,-6-2-15,1-7-157,5-1 220</inkml:trace>
  <inkml:trace contextRef="#ctx0" brushRef="#br1" timeOffset="224997.836">12826 15518 657,'0'-29'-17,"3"2"14,-1 6 13,-4 6 11,2 2 5,-3-2 7,3 5-8,0 3-8,-2-1 1,2 6-1,0 2 8,0 0 3,0 0-3,-6 13 6,6-1 3,-2 5-4,0 4 5,0 2-10,-2 4-5,2 1 2,-3 3 1,3-1-4,0 2 4,-1-3-3,-1-2-6,2-1 1,0-1 3,-2-4-8,2-4 1,0 1 3,0-2 5,0-2 12,0-7-8,-2 1 5,2-2-4,-1-5-5,3-1-3,0 0 1,-13-18-5,9 6-4,2-7 3,2-2 0,0 0 1,2-7-2,0 1-3,2 0-3,0-1 3,3 1-3,0 0-2,1 5-5,0-1 1,3 5 2,-2 0-3,1 4 0,0 5 1,1-2 0,-3 8-1,6-3-2,-4 9-2,2 0 5,2 3 0,-2 3-1,1 3 1,1 3-1,-1 4 1,0 2 5,-1 0-5,2 0 0,-2 0 4,3 0 1,0 0 2,2 2-3,1-2 4,4 0-5,3-4 7,-2 0-4,0-3-4,1-3 5,2-1-4,1-5 1,1-1-4,1-4 5,-2-4 0,1-4-3,3-5 3,1 0-3,-4-4 0,1-6-1,-3 0 0,-2 0 4,-3-7-5,-3 1 1,-2-2-1,-4 1 5,-6 2 3,-4-1 4,-2 3-3,-4-1 1,-4 4 2,-2 2 0,-6 0-5,2 4 2,-1 3 1,-2 5-4,0 7 0,0-2 2,0 8-2,0 3 1,0 3-1,0 7 0,3-2-2,0 6-2,4 2 2,0 8 0,-1 3 0,3 0 0,1 2 3,3 4 1,-3 2-2,5-2 4,0 4-6,-2 2 1,4-4-1,0 5 0,4 3-2,-4-2 8,2 3-8,0 5 2,-2-4 0,0 4 4,-4-3-1,0 2-2,0-5 1,-4 0 3,-1-3-6,2-7 7,-3 0-2,0-6-2,1 1 3,-4-7 7,-2-1 2,-1-4 3,-2-4 9,0-4 1,-2-2 3,2-1 6,-1-8-5,-1-1-1,2-3-1,-4-3-1,1-5 1,0-1-2,2-5-6,1-5 0,2 2-3,3-6 0,3 0-2,1 1-6,5-5 4,2 2-3,4-1-5,4 1 1,7-6-8,2 2 1,3 1-5,8-4-6,2 1-3,3 3 2,3-3-2,5 5 0,-1 1 2,2-2-1,0 0 7,3 4-7,-3-3-3,-1 1-3,2 2 4,1 2-1,0-6 3,3 6-3,-1 0 4,1 1 1,-7-1 3,2 0-3,-6 4 7,-4-1-3,1-1-1,-3 4-1,-1-4 5,-3 0-3,0 2 3,-6 0-2,1 0 3,-4 0-1,-2-1-2,-1-3-1,-2 2-1,-4 4 1,-4-6-2,0 2 1,-6 0 0,-6-2-2,-2 2 5,-7-4-1,-4 4 0,-2 2-2,-5 4 3,-4-1 2,2 7-5,3-1 5,-3 6 0,4 4-1,1 2 3,1 4 3,3 3 2,6 8 4,2 2 8,7 2-6,4 6 2,4 3 0,10 4-1,7 6 1,7 2 0,10 7-2,6 1 0,-1-7 2,-1-7-5,-3-7 3,1-1-1,0-5 0,0 0-2,3-4-1,-7-2-2,0-4-15,-2-5-8,-5-1-14,-1-1-30,-1-7-22,-4 2-33,0-6-18,-2-2-30,-2-5-70,0-3-207,-1-2 51</inkml:trace>
  <inkml:trace contextRef="#ctx0" brushRef="#br1" timeOffset="225338.4225">14960 15512 1095,'9'0'-54,"-9"0"22,4 4 9,-4-4 8,0 0 3,0 0 4,8 0 5,-8 0 7,0 0 5,9 2 10,-9-2 11,10 2 1,-10-2 5,18 2-3,-6-2-2,5 1-1,4 2-3,0-3-5,5 0 0,3 0-1,3 0-6,0-3 1,2 3 2,-1-1-10,1 1 5,0 0-9,2-2-15,1 4-8,-6-2-23,1 0-21,-2 0-25,-6 1-31,-2-1-220,-3 0 147</inkml:trace>
  <inkml:trace contextRef="#ctx0" brushRef="#br1" timeOffset="225570.8217">15216 15756 937,'-10'7'4,"1"-5"8,3 4-7,1-4-1,1 2-1,4-4 4,-4 2 10,4-2 6,0 0 13,0 0 3,0 0 1,22 5 0,-12-5-9,8-3 4,2 1-9,3 0 3,5 2-7,2-4-8,3 2-14,1-4-14,6 4-20,-2-3-24,3-1-30,-5-3-72,2-1-170,-1-1 154</inkml:trace>
  <inkml:trace contextRef="#ctx0" brushRef="#br1" timeOffset="226926.4748">16925 14828 845,'0'0'-37,"0"4"1,0-4 5,0 9 11,0-9 9,-7 8 2,5-2 3,-2 1 12,-3-1 5,1 2 5,2-4 4,-3-1 5,3 1 10,0 2 7,0-2 6,4-4 11,-6 5 0,4 0 12,2-5-8,-10 3 1,10-3-8,0 0-6,0 0 4,-16-9 6,12 5-3,0-6 1,-1 3-1,3-1 0,-2-2-6,1-1-1,3 1 1,-2-3-4,2 2-2,-2 1 0,4-3-1,-2 2-4,2 1-5,1-1-2,1 1-6,3 1-4,1 1-4,2 0-4,3 1 2,2 5-1,4-4-4,2 2 1,2 4-4,3 0 1,6 0 0,1 4 0,1 2-3,7-4 1,-3 1-1,6 3-2,1-2 0,7 2-1,-3-2-1,-3-1 3,1-1-2,-3 2 1,1-4 1,-3-4-3,-1 0 2,-3-1 0,0-5-1,-2 1-1,-3-3-3,-1 1 2,-4-3 0,-3-4 0,-5 2-1,-2-1-1,-2 0 0,-4 0 2,-4 2-2,1-1-2,-5 3 2,0-2 0,1 1 0,-3 3-4,-2 1 1,-2 3-2,-3 1 1,-1 1 0,-3 2 1,-1 3 2,-4 8-1,-4-1 0,0 7 3,-8 5 4,-4 6 0,-1 5 0,-3 4 0,-9 12 1,-1 6 0,-1-3 0,3 3-1,-2 5 2,1-2-1,1 4-1,-3 0 0,5 2 3,-2-3-3,1 0-1,1-2 1,5-1 1,-3 0-3,4 0 0,1-13 1,9-5 0,-2 0-2,3-6 2,3-2 0,0-5-1,4-3 0,2-2-2,1-1 1,0-1 2,5-6 3,-3 3 10,3-5 9,0 0 2,-1-3-1,2 0-3,1-6-2,0 2 1,6-2-2,0 0 0,-17-6-2,13 4 1,-1-6-2,3 3-1,-2-1-1,4-2-3,-2 3-1,2-5-1,0 3 1,0-3-3,0-1 1,4-1-1,-2 1-3,5-2 0,-1-2 1,3 1-3,1-3-1,2 0-3,2-1 2,0 2-2,1-2 2,2-3-1,4 0 1,1 0-2,1 2 1,0-2-1,2 2 1,1 0 0,-1 2-2,3-2 1,-3 4-2,-2 4 2,-1 1-2,1 0-1,-2 3 0,-2 3 1,1 0-4,-2 2 3,1 4-1,-2 2 1,0 3 0,1-1-1,-2 6 1,-1 1 0,2 4 0,-2-2-1,-3 4 2,1 2 1,0 0 2,-1 0-1,1-2 0,0 2 1,-1 0-1,-1-3-1,2-2 4,0 2-1,-1-1 1,0-7-2,2 1 3,0-4 1,-1 1-1,4-2 1,-2-6-1,1 0 1,4-6-1,-4-2-2,6 1 0,-1-7 0,5-3-2,-4 0 2,2-4-1,-3 0 1,1-6 5,-4 7 2,0-5 0,-4-2 0,-1 4-4,-3 2 3,3-2-2,-6 4-1,1 1-2,-2 0 2,0 3-4,-2 4-6,4-3-13,-4 3-26,0 1-28,-2 3-21,0 3-21,-2 2-35,0 2-38,0 0-58,0 0-150,-12 7-163,6-1-59</inkml:trace>
  <inkml:trace contextRef="#ctx0" brushRef="#br1" timeOffset="227325.0979">18072 15861 1458,'0'0'-52,"8"0"14,-8 0 2,0 0 5,10 0 6,-3 2 3,-7-2 20,0 0 20,0 0-3,9 0 11,-9 0-5,0 0 2,6 3-3,-6-3 4,13 0 3,-5 0 1,2-3 1,4 3-4,-2 0-2,2 0-2,2 0-5,3 0-1,0 0 1,2 0-2,3 0-8,-2 3-10,2-3-14,1 0-7,1 0-14,-1 0-13,-2 0-17,2 0-17,-3 0-15,-1 0-20,-4 0-30,-2 0-174,-1 0 161</inkml:trace>
  <inkml:trace contextRef="#ctx0" brushRef="#br1" timeOffset="227746.3428">17032 16301 844,'-29'-4'-37,"3"2"7,6 2 6,2-2 12,4 2 9,3 0 17,0 0 7,3-3 10,-1 3 8,9 0 5,-12-3 3,12 3 0,-14-1 9,10 1-1,4 0-3,-4-6-1,4 6-9,0 0-1,22-6 0,-6 4-5,8 2-6,3-6-5,5 6-5,4-5 0,7 3-3,1-4 3,11 4 4,6-4 7,22-1-2,5-5 2,1 3-1,0 0-4,2-1-4,-6 2-1,-13 2-3,-11 1 0,1 3-4,-7-4 0,-6 4-4,-5-1-5,-4-1-15,-8 4-17,-3 0-19,-1-4-14,-5 4-10,-1 0-8,-4 0-12,-2 4-10,-4-3-24,-6 2-49,1 0-168,-1-1 144</inkml:trace>
  <inkml:trace contextRef="#ctx0" brushRef="#br1" timeOffset="228149.1706">17070 16383 897,'-20'0'-23,"4"1"8,6 5 3,-1-6 0,5 0-3,2 3-1,4-3 6,-9 3 11,9-3 2,-4 2 7,4-2 5,0 0 5,17 7-2,-6-3-4,5-2 3,4 0-4,2 2-1,8-4 3,0 2 2,4-2 0,4 2-1,4-2 2,5-2 4,1 2-3,10-2 5,1-4 9,2 4-6,-1-3 6,3-1-3,-4 1 1,1-4 0,1 2-4,-3 1 3,-1-3-2,-3 3 1,-9-2-3,-1 1-2,-3 1-4,-3-2-2,-8 5 3,-3-1-6,-2-2-5,-6 0 3,1 4-10,-4 2-10,1-5-9,-4 5-21,0 0-11,-3-4-22,0 2-11,0 2-20,-10 0-41,12-2-203,-10 2 142</inkml:trace>
  <inkml:trace contextRef="#ctx0" brushRef="#br1" timeOffset="228558.7205">16986 16444 920,'-21'7'-12,"5"-5"7,6 0-3,0 2-3,3-2-1,3 2 2,4-4 4,-4 7 11,4-7 3,0 6 9,0-6 4,13 2 8,-1 0-2,8 2-2,2-4-1,10 0 1,7 0-2,7 0-1,3-4-4,12 2-2,3 2 7,1-6-9,20-2 2,2 1 7,-5-1-2,-13 2 2,-7-1 1,17-7 3,-16 7 3,-10 1 2,-3-5-3,-5 4 5,-5-2-1,-2 4 9,-6 1 3,-2-2-2,-5 0-5,-3 5-1,-3-5-7,0 4-2,-2-2 1,-5 2-11,1-1-19,0 1-6,-3 2-41,1-2-29,-3 2-37,-3-6-69,-3 6-268,-2-8 41</inkml:trace>
  <inkml:trace contextRef="#ctx0" brushRef="#br1" timeOffset="250762.4806">12681 8677 108,'0'0'59,"0"0"-20,0 0-6,0 0-4,0 0-2,0 0-2,-4-12 2,4 12 3,2-7-2,-2 7-1,4-8 1,-2 4-2,-2 4 0,2-5-1,0 1-1,-2 4-1,0-6-6,0 6 2,0 0 2,2-7 0,-2 7-3,2-4 1,-2 4-1,0 0-2,0 0-3,0 0 5,-2-8 3,2 8-4,0 0-1,0 0 2,0 0 0,0 0 1,0 0-6,-2-5 2,2 5-1,0 0 3,0 0-3,0 0 3,0 0 3,0 0-4,0 0 2,0 0 2,0 0 3,0 0-2,0 0-2,0 0-1,0 0 3,12 0 2,-12 0 1,18 3-2,-8-1-4,7 2 3,0-2 1,2 2-1,2-1-3,2 0 2,3 0-5,3-1 6,3 2-1,2-4-3,3 2 0,7 0-5,0-2 3,3 2-3,-1-2 3,1 2-3,4-4-2,-5 2-5,5 2 3,-3-2 1,1 0 0,0 1-4,-3 2-1,1-3 1,-2 3 1,-6 1 0,2-2-1,-9 2 6,0-1-24,-5 2-13,-6-2-15,0 1-9,-3 0-12,-4 0-13,-4 0-26,-1-1-25,-4-1-239,-3 0 121</inkml:trace>
  <inkml:trace contextRef="#ctx0" brushRef="#br1" timeOffset="251572.7559">12520 8671 927,'0'0'-54,"-3"-7"6,3 7 6,-2-6 9,2 6 5,7-4 13,-7 4 11,8-5 7,0 2 5,3 2 11,2 1 0,-1-2 1,4 2 1,2 0-1,1 0 4,5 0 0,0 2-2,4-1 4,2 2-3,5-2 2,0 1 0,9 0-6,4 0-2,0 0 0,7 0 1,-2-2 6,6 2-9,-8-2 0,6 2-1,0-1-2,-6-1-1,-5 2-3,1-2-2,-3 3 0,-1-2-1,-9 1 3,2 0-3,-6-2 0,-5 2 2,-2-2-5,-2 2 0,-1-2 2,-4 0 0,-1 0 3,-2 2-1,0-2 5,-3 0-1,0 0 11,2 0-1,-4 2 0,0-2 3,-8 0-3,15 0 3,-15 0 3,11 0-1,-11 0 3,10 0-1,-10 0-1,9-2-5,-9 2-1,6-2 5,-6 2-9,0 0-5,6-4 2,-6 4-4,4-4 0,-4 4 1,0 0 0,0 0-2,7-1 0,-7 1-4,0 0 0,0 0 1,0 0-1,4-5 0,-4 5 0,0 0 7,0 0-3,0 0 2,0 0 1,5-3 2,-5 3 2,0 0-1,0 0 3,0 0-3,0 0 3,0 0-3,0 0 3,0 0-3,0 0-2,0 0 2,0 0 3,0 0-6,0 0 1,0 0-1,0 0-1,0 0 1,0 0-1,0 0-1,0 0-3,0 0 4,0 0-6,0 0 3,0 0-3,0 0 7,2-6-7,-2 6 0,0 0 2,0 0-3,0 0-2,0 0 1,0 0 0,0 0 1,0 0-2,0 0 0,0 0 1,0 0 0,0 0-1,0 0 3,0 0-1,0 0-3,0 0 0,2-4 0,-2 4-4,0 0-27,4-3-17,0-1-15,0 0-17,0 0-21,0 0-31,-2-1-47,1-3-304,-3 0 11</inkml:trace>
  <inkml:trace contextRef="#ctx0" brushRef="#br1" timeOffset="254748.8726">14549 3850 34,'0'0'18,"2"-10"15,-2 7-16,3-3 2,-1 0-3,0 2 2,0-1-1,0-1 1,0 0 1,2 0 2,-1 0-1,-1 1 2,0-1 0,2 0 4,-2 1-1,1-1 5,-3 0-5,2 1-3,-2 5-2,4-10 1,-4 6 1,0-1-6,0 5 1,0-8-1,0 2 0,0 6-3,-2-9-2,-2 5-1,-1 0 2,1 0-4,-5 0 1,-1 1-3,-1 0-1,-1 0 1,-4 1-2,2 0 1,-3 0-1,0 2 3,-2 0-2,0-2-1,0 4-2,-1-2 5,2 2 1,-3 0 2,3 0-2,2 1-2,-2 1 1,0 1-4,3-4 4,-2 5 4,0 0-8,3-3 0,-4 5 5,0 0-5,0 3 3,-1-2-2,3 5 4,-4-1-3,4 1 0,-2 1-1,2 0 2,-1 1 4,-1 0-3,4 2 7,2 1-9,-2-2 2,2 2 1,1-2-3,1 2 1,1 0 8,0-2-10,5 1 4,-2 1-1,4-1-2,-2 2 4,2-3 4,2 4-10,0-2 3,2 0 0,0 0-2,0 0 1,2 0 2,0 0-2,3-2 0,-1 0 2,0 1 1,3-3 1,0 0-3,1-2 0,0 1 3,2-1 1,-2-1-3,2-1 1,-1 0 0,2-3 1,-1 1-5,1-1 1,-1 0 0,4-3-3,-2 3 2,1-3-1,2 1 4,0-2-4,0 2-2,0-2 1,2 0 2,-2 1-2,2-3 4,-2 2-3,2-4-4,-3 2 5,4-2 4,-3 0-6,2-2 1,-2 0 0,-1-4-1,2 3 1,-2-5-1,2-2-1,-1-1-3,1-2 1,0-3 1,-2 1-2,0-2 2,0 0-1,-3 0 0,2-1 1,-2 2 3,-3-4 0,0 3 3,0 2 3,-2-2 0,-2 2 0,0-3 8,0 3-3,-1-2 0,-1 2 2,0 0 8,-2-3-7,1 3-5,1 0 5,-2 2-4,-2-3-6,2 1 2,0 2 1,-2 0 5,0-1-7,0 1-1,2 1 5,-2 1-2,0-2 5,0 1-4,0 1-2,0-3 6,0 3-4,-2-1 1,2 3 3,0-1-2,-2 1 0,2 0-3,0-1 0,-2 2 2,0-1-1,2 1-2,-2 0 2,0-1-4,-3 3 0,5-1 0,-2 1 3,0-2-6,-2 1 1,2 1-3,-1-2 3,-1 1-1,0 1 1,0-2-6,0 1 6,0 1-2,0-2-1,-4 1-2,4 1 0,-2-2 4,0 3-2,2-3-4,-2 2 0,-1 0 1,1 3-6,-5-1-24,-2 0-33,-5 6-43,-10-2-57,-12 4-256,-17 0 69</inkml:trace>
  <inkml:trace contextRef="#ctx0" brushRef="#br1" timeOffset="259300.9662">16480 3570 64,'4'-8'14,"0"2"3,-2-1 3,3-1 9,-1 2-2,0-1-2,-2 1-1,2-2 1,-2 1 0,1 1 7,-1 0 3,0 0 0,0 1-3,0 1-4,1-2-4,-3 6-1,2-6-5,-2 6 1,4-3-2,-4 3-4,0 0 2,0 0-3,6 11-1,-4-3 2,0 0 0,0 3-3,0 4 2,-2 2 0,0 3 1,0 2 2,-2 9-1,0-1-1,-2 6 4,0 3-1,-4 1-4,-1 3 3,-2 3-2,3-2-2,-3 2 0,-1-3-1,1 1 1,2-4-2,1-4 0,0 3-3,-1-5 2,2-2-1,1-3-2,0-2 1,0-3-5,2 1 4,-3-4 3,3-2-3,0-4-2,2 0-1,-3-1 1,3-1-3,0-4 4,0 1 7,0 0 10,2-5 2,-3 1-3,3-6-2,0 0-3,0 0-3,0 0 2,11-13-3,-4 1-5,3-7-1,1-2 2,3-6-3,2-1-2,0-4 2,2-6-4,-2-4 3,3 0 0,-2-2-4,-2 0 2,2 1 3,0-2-4,-2 6 0,-3 2-5,1 3 8,-2 2-4,-1 1-1,0 3 2,2 3 9,-4 0-11,0 4 2,-2 0 8,1 2-10,-3 4 2,3 0 1,-3 2-3,0-1 2,-2 4-1,3 1 1,-3 0 0,0 1-2,0 0-3,2 0 5,-4 5-4,0 3 1,0-6 9,0 6-9,0 0 3,0 0 0,-10 13 0,5-3 3,-1 1-6,0 3 6,-1 1-3,-4 6 0,1 4 2,0 3-2,-6 3 2,2 1-2,-3 6 4,-2 0-2,-2 1-1,1 0-1,2 0 5,-2 1-2,1-3-1,1 2-3,2-7 13,0 0-13,3 1-4,2-5-13,1-3-15,-1 0-14,3-2-16,-1 0-22,1-4-29,-1-2-139,3-4 227</inkml:trace>
  <inkml:trace contextRef="#ctx0" brushRef="#br1" timeOffset="260385.6128">15325 4105 617,'0'0'-41,"0"0"11,-14-2 12,14 2 8,0 0 7,0 0 5,0 0 2,0 0 5,-10 0 1,10 0 3,0 0-1,0 0-1,0 0 0,0 0-1,0 0-2,0 0 0,0 0-1,0 0 1,0 0 1,0 0-3,38 0 2,-21 0 3,6 2-5,0-2 0,7 2-2,4-2-1,2 0 4,2 0-2,9 0 0,-2-2 0,3 0-2,-1-2 5,-1 0-1,-1 1 5,-3-3 1,-2 0 3,-3 0 8,-7 3 6,0-3-2,-3 0 1,-1 0 7,-7 1 2,0-1-1,-2 1-6,-2-1-1,-2 0-3,-3 2-1,-2-1-8,2-1 3,-4 2-3,0 0-4,-2 0-1,0 2-5,-4 2-15,2-5-11,-2 5-18,0 0-19,0 0-19,0 0-25,0 0-38,0 0-123,0 0 220</inkml:trace>
  <inkml:trace contextRef="#ctx0" brushRef="#br1" timeOffset="260859.5756">17278 4162 657,'0'0'-33,"0"0"12,0 0 14,0 0 8,0 0 9,0 0 5,0 0 2,17-13 2,-9 9 8,1 0 0,4-2 2,-1 1-1,2-1 1,4 0 2,1 1-4,0 1-4,4-2-3,3 1-2,-1 0-1,0 2-2,5 1 0,-3 0-2,5 0 1,-2 0-6,-1 0 3,3 2-1,-2-2-4,-1 2 3,1 0-3,-2 0-8,-5 0-11,3 2-14,-6-2-11,2 0-19,-3 0-22,-4 2-22,-2-2-146,-1 0 234</inkml:trace>
  <inkml:trace contextRef="#ctx0" brushRef="#br1" timeOffset="261149.6444">17212 4372 611,'4'2'-32,"3"1"10,2 0 6,3 0 10,7-1 5,0 2 2,9-2 1,1 0 3,5 0 1,0-1 1,4 1-1,5-2 4,3 0 0,-1 0-3,-1-2 2,3 2-3,-3-1 0,-1-3 0,-3 2 0,-5 0-3,-3 0 2,0-2-8,-3 0-13,-1-1-16,-2-3-23,-6 3-31,2-5-63,-7 0 51</inkml:trace>
  <inkml:trace contextRef="#ctx0" brushRef="#br1" timeOffset="262373.282">18650 3730 361,'4'-2'-23,"0"-2"5,-2 0 7,2 2 6,0 0 6,0-1 3,-2-1 1,4 2 3,-2 0 3,-2-2 2,-2 4 1,6-3 0,-4 0-1,-2 3 2,4-3 0,0 0-2,-4 3-1,4-3 3,-4 3-6,2-4-3,-2 4 0,0 0 0,5-2 1,-5 2-2,2-3 1,-2 3-1,0 0-1,0 0-1,4-3 0,-4 3 1,0 0-2,0 0-1,0 0 0,0 0 0,0 0-1,0 0 1,0 0-1,0 0 3,0 0-3,0 0 0,0 0 4,0 0 0,0 0 0,0 0 3,0 0-1,0 0 1,0 0 0,0 0 0,0 0-1,0 0-2,0 0 1,0 0 0,0 0 1,0 0-1,0 0-3,0 0 1,0 0 1,0 0-1,0 0-2,0 0 2,0 0 0,0 0-2,0 0 2,0 0 1,0 0-4,0 0 0,-11 8 3,11-8-3,-4 2 2,4-2-2,-4 2 1,4-2 0,0 0-1,0 0 0,0 0 0,0 0 3,-6 2-1,6-2-1,0 0 1,0 0 2,0 0 3,0 0 6,0 0 5,0 0 1,17 7 3,0-3 0,2 0 1,7-2 0,2 2-4,5 0 2,3-3-1,4 3-5,0-2 1,3 2-4,-5 0-1,3-4 2,0 4-1,-1-2-5,-6-1-1,-2 1 2,4 0 2,-3 0-4,-1-2-2,0 2 0,-3 0 3,1-2-4,-6 0 0,-1 0-3,-1 0-3,-4 0-13,-1 0-24,-4 0-30,2 0-32,-5 0-159,-1-4 220</inkml:trace>
  <inkml:trace contextRef="#ctx0" brushRef="#br1" timeOffset="262685.617">19860 3574 649,'4'-6'-45,"0"2"9,1 0 3,-5 4 7,6-5 5,-1 3 4,-5 2 9,0 0 6,16 3 5,-10 1 0,1 0 3,0 3 7,-3 1 3,2 5-1,0 1 4,-4 3 2,3 0 0,-5 2 0,0 4-2,0 6 2,0-1-1,-5 4-1,1 3 0,-4 1-4,0 2 2,-4 6-4,0-2 1,0 2-1,-4-1 0,4-1-3,-1-5-13,3-3-14,-1 0-14,2-2-16,1-5-17,4-2-16,0 0-107,2-6 63</inkml:trace>
  <inkml:trace contextRef="#ctx0" brushRef="#br1" timeOffset="263480.1056">20563 3714 452,'4'-22'-41,"-2"3"10,-2-2 3,0 3 3,-2 1 4,-2-2 7,-3 0 2,-3-4 2,-2-3 1,-6 1 0,-2-4 2,-8-1 2,-2-3 3,-6 3-1,-13-12 1,-4 4-2,0 0 3,-3 4 1,-8 1-2,3 1 1,-6 3 2,4 5 1,6 5 1,9 5 0,-6 1 1,-1 3 3,-1 2 1,-3 5 0,7 1 3,-5 6-1,-2 1 1,1 5-3,-21 7 1,2 4-1,1 2 3,4 2 1,2-1-1,2 5 4,5 0 0,4 1-1,8-3 1,9-2-4,-12 9 2,10-6 0,6 1 0,4-1 0,0 3 1,2 4 0,-8 14-1,9-7 2,5-4 0,6 6 3,0-1-3,3 1 4,4 2-5,3 2 1,1-2-3,3-7 0,-2 9 1,6-4-2,2-2 0,0 0 0,2 0 2,4 5 0,6-1 1,5-2-2,5-2 2,18 9 0,11-4-2,15-2 0,9-5-2,12-2 0,6-4-1,5-2 0,-1-3-5,1-4 2,-1-2 0,-2-3 0,-6-3-1,-3-1-4,-3-5 2,-15-5 1,-11-2 0,-6-2-1,0-4-1,-1 0 2,4-4 1,-3-2-3,-1-3 0,-5-4 0,-1-4 1,1-2 2,7-13 4,-3-6 3,-5-4 1,-1-4 3,-3-2 0,0-3-5,-4-2-2,-1-2 3,-4 0-3,-8 7 1,-4 3-3,-1 1 1,-4-2-2,0 3-2,-2 0 0,-2 8 1,0 1-2,-1 1 2,-1 3 1,-1 3-2,-1 2-2,-1 2-1,-1 1-1,-2 3-1,0 2-3,-4 0 2,0 0-10,-2 2-3,-7-2 3,-2 2 1,-4-1-5,-9-1-4,-2-2 4,-9 0-3,-3-2 5,0 1 0,1 1 2,7 2-1,3 4 5,6 1-16,2 3-22,1-1-27,6 4-25,2 1-122,5 1 74</inkml:trace>
  <inkml:trace contextRef="#ctx0" brushRef="#br1" timeOffset="265831.5998">19913 4735 536,'0'0'-36,"0"0"9,0 0 13,0 0 12,0 0-2,0 0 5,0 0 3,0 0 0,7-3-1,-7 3 1,0 0-2,0 0-1,0 0 0,0 0-1,0 0 0,-20 11 2,12-7-2,-2 4-1,-6-1 2,0 5 0,-3-1 0,-3 3 1,-1-2 0,0 6 1,-2 1-3,-3 2 2,2 2 0,1 2 0,-3 3 0,4 2 0,-2 5 0,0-1-2,5 4 4,0 3-2,2 2 0,2 1 0,-2 2 0,4 3 1,1 0 1,-6 17 1,8-8 0,1-6-1,-2 18 3,1-10-5,-1 12 2,0-4-1,0 3 1,1 1 0,-3 1-2,2-3 6,-1 3 0,1-1-1,0 0 0,-2 1-2,1-1 4,-4-2-3,0 3 2,-4-3 0,-3-1 0,-5-2 0,-4-4-2,-4-2-2,-1 0 4,-2-6-2,-1 0 1,0-2 0,3 2-1,5-1 4,4 3 0,1-2-3,1 4 6,8-7-7,0-8 0,-1 18-3,2-8 4,4-6-4,1 1 1,-6 16 2,6-10-1,-1-5 0,-2 16 5,2-11-1,3-7 0,-2 0 0,2 1-1,2 3 4,-4-3-3,2 5-2,1-1-2,-1 18 1,-1-1 0,2 4 1,1 0-2,0 1 0,0 3-1,4 0 1,-2 2 0,4 0-3,0 2 4,-1-2-5,1-10 3,2-10 3,2 3-6,0-1 3,0 18-2,0 4 1,0 3 1,0 3-1,0 0 3,2-1 0,-2 1 0,0-1-1,0 3-1,0-3 0,0 1 4,-4-5 1,-1 2-7,-3-4 0,-3-1 5,-3 4-5,-8 1 10,-1 3-5,-4 0-2,-6-3 0,0-3 3,-5 0-2,2-2 3,-4 0-6,1-4 2,1-4-2,0 2-1,1-5 1,-1-1 0,1-2-1,1 1 2,-2-2-4,4 0-2,1 1 4,-1 5 0,4-5-3,-1 1 3,3-2-1,-2-3 3,5-1-5,-5-4 2,9-9-1,0-7-2,0 0 2,1-4 1,0 1-2,0-1 3,1-3 0,2-4-3,0-1 4,3-1 0,-4 1 0,4-3 0,1-1-3,-2 0 0,2-3 3,3-1-4,2 0 5,-1-2-4,0 1-2,3-2 0,0-3 3,0 0-2,2-2-1,-1 1-2,1-1-1,1-2 4,1-2 2,0 1-4,0-3 4,0 1-1,2-1 0,0-1 10,-2 2-11,2-4-3,-2 1-1,2-2 6,0 1 0,0 0-3,-2 0 3,2-6 0,0 7-1,0-7 6,-2 8-7,2-8 5,0 6-6,0-6 0,0 6-1,0-6 1,0 0 0,0 5-2,0-5-4,-2 4-1,2-4 4,0 0-4,0 0 0,2 8 0,-2-8 2,0 5-3,0-1 3,2-2-2,-2 2-6,0-4-2,-2 8 2,2-5 2,0 1 0,0 0 3,0-4-3,0 7 3,-2-3 1,2 1-3,0-5 6,-2 7 0,2-3-1,-3 1-4,6 1 5,-6 0 2,3-1 2,0 3-2,-2 2 0,4-3-1,-2 3 4,0-1 0,0 3 0,0-1 2,0 1 4,0 3-8,0-2 2,0 4-2,3-1 5,-3 2-3,0 0 0,2 1 3,-2 0-3,2 0-2,0 0 5,0 2-1,2-2-1,-2 2 1,2-2 1,3 4-1,0-2 1,-3-2-3,2 0 3,0-4-3,-2 2 3,0-2-1,1 3 1,-3-5 1,3-1-5,-3-3 5,0 3-6,0-5 3,2 4 4,-2-5-4,-2 0 2,2 3-6,0-5 3,0 2 0,-2 0-3,0-3 4,2 1-1,-2 2-1,0-1 5,-2-2-6,0 0 1,0 1 2,2-4-8,-4 6 2,0-4-1,4-2 3,-6 2-2,6-2 5,0 0-2,-14-4-2,10 2 4,0-2-3,0-1 2,0 0-1,2-2 1,-2 1 1,-1-1-4,3-1 2,0 2 1,-1-3-2,-1 1 0,2 1 2,0 1-2,-2 0 5,2-1-4,0 1 3,0 0 1,0 1-5,-1-1 5,-1 0-4,4 2 0,-2 1 3,-2-3-2,0 2 0,-1 0 6,1 0-3,0 1-4,-3-3 0,1 2 3,0-2 0,-2 1-3,-2-3 2,2 2 1,0-1 0,0-3 4,-1 1 0,1-1 9,-1 2-6,3-5 4,-1 3-1,3 1-1,2-2-2,-2 3 3,2-1-1,0-1 1,0 2-4,2 2 4,-2-1 0,2-1-4,0 1-1,0 1 2,2 0-3,2 0 0,0 3 3,2 1-6,5 0 1,-1 2 0,3 0-1,2 0 1,4 2 1,2 0-2,7 1 2,-1 0 1,1 0-3,4-1 6,-3 2-7,3 0 0,2-2-3,0-1 4,1 1 1,-1 1-2,0-2 1,-2-1-1,-1 2-1,-1 0 0,-2 0 4,-5 0-4,1-2 1,-8 2 3,1 0-3,-2-2-2,0 0 2,-5 2 4,4-2-6,-6 1 1,0-1-2,0 0 3,-8 0-2,9 2-2,-9-2 4,0 6 2,0-6 1,-11 8-6,3-4 5,-4 3 2,-2-1 0,0 2-2,-3-3 5,0 3-5,-2-1 1,-1 1 6,-2 0 0,0-1-2,1 1 2,0 0-2,0-1 1,0 1 0,2-1 3,0-1-3,2 2 1,-2-2-5,3 1 2,0-3-1,3 2 1,1-1 0,-1-1-4,4 2 0,-1-4 7,4 1-9,-3-1 3,2 2-4,1-2 3,0 0-2,0 0-3,2 0-14,-1 0-16,-1 0-12,-1 0-15,3 2-28,-4-3-181,1 3 211</inkml:trace>
  <inkml:trace contextRef="#ctx0" brushRef="#br1" timeOffset="265953.2854">17191 14165 733,'6'-6'-10,"1"3"11,-1-3 5,-2 0-4,3 2-1,-3 1-30,0 1-47,-4 2-138,5-8 73</inkml:trace>
  <inkml:trace contextRef="#ctx0" brushRef="#br1" timeOffset="267693.7595">14467 7243 512,'0'0'-43,"0"0"2,0 0 6,-11 2 0,11-2 11,0 0 7,0 0 6,0 0 4,-8 1 9,8-1 0,0 0 4,-11 0 3,11 0 1,0 0 5,-11 0 3,11 0 4,0 0-4,-12-1-1,8-4-1,4 5 0,-6-7 4,2 3-6,-1-1-2,2-5 2,-1 0-2,2 1-2,2-4 0,-2-5 1,0-1-2,-2-2 0,2-3 2,-2-3-3,2-1 1,0-1 0,-1-2-1,-1-1 2,2-3-4,0-2 0,0 1-3,0-5 2,2 3-3,-2-1 3,2-4-2,-3 4 0,1-3 2,0 2 6,-2 1-1,-1 1 0,3 6 0,0 3-1,-2 1-4,0 3 1,0-2 3,0 4-4,2 4-1,0 2 1,-2 0 0,0 4 0,4-1-1,-2 3 1,0 0 0,0 1 0,2 2-1,-2-1-2,2 1 1,-2 1 2,2-1-3,0 2-1,-2 1 4,2 5 1,0-10 0,-2 6 2,2 4-3,0-7 0,0 7 2,0-8 0,0 8 0,0 0-2,0-8-1,4 4 0,-4 4-1,6-5 2,-2 3-3,2-2 0,-6 4 0,12-5-2,-6 2 7,2 1-4,1 1 0,4-1-3,0 2 0,5 0 1,4 0 0,3 2 0,5-1 0,4 4 0,0-4 1,4 5-3,-1-2-1,2 0-2,-5 0 6,-2-1-6,-1-1 4,-1 2-3,-2 0 0,-8-2-2,2 1 3,-3-3-3,0 4 0,-4-4 3,-3 2-4,1 0 3,0 0-1,-3-2 1,1 2 0,-3-2 4,-8 0-4,15 0 1,-8 0 1,-7 0 0,10-2-2,-10 2 1,8-4-8,-6 1-7,-2 3 1,4-4-11,-4 4-8,3-6-10,-3 6-12,-3-6-10,3 6-124,0 0 65</inkml:trace>
  <inkml:trace contextRef="#ctx0" brushRef="#br1" timeOffset="267808.4535">14744 5976 451,'-2'-6'-154</inkml:trace>
  <inkml:trace contextRef="#ctx0" brushRef="#br1" timeOffset="268369.0114">14740 5957 368,'0'-8'-29,"0"2"2,2 1 1,0 1 6,0-2 6,1 0 1,1 2 6,-2-1 2,0 1 4,2 0 2,-4 4 0,4-6-1,-4 6 0,5-5 4,-5 5 1,4-4 1,-4 4 2,6-2 1,-6 2-1,0 0 4,0 0-1,20 6-1,-14-3 1,2 2 3,2 0-4,1 1 0,2 1 0,4 1-2,0 2 3,4-1-5,1 3-1,0-1 1,2 0 2,1 1 0,-1-1-5,1 1 1,0-1 1,-2 1 0,1-3 1,-3 3-2,0-5-2,-4 3 0,-2-5 2,0 3-1,-3-2-3,-2-3 3,0 3-3,-2 0 1,-4-2 1,-2 2 0,-2-6-2,-4 9 2,-2-5-2,0 4 1,-6-3 0,2 1 1,-4 1-1,-2 1 1,-1 0-2,-3 1 1,-4 3 0,0-3-1,-1 3 2,0-1-1,0-1 4,-1-1-3,3 0 0,2 1 4,2-2 3,1-2 5,4 1 9,-1-3 7,2 1 6,3 0 6,-1-4 4,3 1 6,0 0-4,1-2-3,7 0-2,0 0-9,-13-5-2,11 0 0,2 5-10,0-9-1,0 2 2,2-1 0,2 1-5,-2-3-1,2 0-4,1-1 1,2-1-4,-3 1-1,0-2 2,0-1 1,0 1 0,-2-2-4,1 1-2,-1-1 0,0 2 2,-2 0-4,0-1 0,2 1 4,-2-1-5,-2 1 3,2 1 1,0 1-5,-2 0 2,2 1 2,0 3-4,-2-3-4,2 4-12,-3 1-6,3 5-17,-4-4-25,4 4-29,0 0-43,0 0-168,-8 9 180</inkml:trace>
  <inkml:trace contextRef="#ctx0" brushRef="#br1" timeOffset="270863.2237">15749 5764 35,'5'-7'20,"-3"-1"3,2 2 5,-2 1-2,1-1-10,1 2-1,-2-2-5,0 2-2,0 3-1,0-3-3,-2 4 2,4-4-3,-4 4-1,0 0 7,0 0-6,0 0-1,2 13 3,-2-5-2,-2 1 2,0 3 0,0 1 1,-2 2 2,0 2 3,-3 3-1,1 0-2,-1 1 1,-1 3-1,2 0-2,-2-1 1,1 2-3,-2-2 1,3 0 2,-2-1-2,-1 1 2,3 0 0,0-2-3,-1-4 2,3 0-3,-3-1 3,3-1-3,0 0-1,2-4 3,-2-1-2,0 0 2,2-3-2,2-3 2,-2 0-2,2-4-1,0 0 1,0 0-3,0 0 0,10-15 2,-6 7-1,2-2 3,1-3-1,-3 0-1,2 0 2,1-5 0,1 1 3,-1-2-2,1-2 0,0 0 4,1-2 3,2 0-1,-3 1 3,0-2 1,3 2 0,0-1-1,-1 0 2,-1 0 1,1 1-1,1 1 2,-2 0 4,-1 1 3,-2 4-2,2 0 3,-4 1 0,4 3-2,-2 1 0,-2 0-1,-2 3-8,2-1-3,0 3 1,-2 0-1,1 2-4,-3 4 1,0 0 2,0 0-5,0 0 1,10 10 3,-10-3-3,0 3 0,0 0 0,0 3-3,-2 2 7,0 2-4,0 0-4,0 0 1,-3 2 2,1 4-3,-2-2 4,0 2-4,0 0 5,-2 0 0,0 0-1,2 0-5,-2-1 2,-1-1-2,-2 2 3,1-2-1,-1 2 0,1-2-3,-1-2 1,0 0 5,3 0-4,-2 0 2,2-6-1,0 1-2,0-1-1,2-1-1,0-3 3,1 0-2,1 0 1,0-2 5,0 1-8,-1-2 3,1-1 7,2 3 0,0-3 5,-2-1 14,4-4-11,-3 6 0,3-6 3,0 0-10,0 0 2,0 0 4,11-23-8,-4 12 1,1-4-1,3-7-3,1 1 4,4-7-11,2-1 3,1-7 2,2-2-4,-2 0-2,1-2 0,-2-2 1,2 0 1,-4 2-1,-3 6 1,0-1-2,0 5 4,-5 1-1,0 5-1,0 3 0,0 0 0,-2 6-6,0-1 7,-2 3 1,-2 3-4,2 5 1,-1 1 6,-3 4-7,0 0 2,0 0 1,0 0-2,0 23 0,-3-8 2,-3 0 0,0 2 2,-4 4 2,0 2-4,-4 4 2,-1 4-6,0-1-15,-2 2-14,-1 6-9,-2 0-13,2 3-16,-2-2-26,3 3-30,-2-4-131,6-3 222</inkml:trace>
  <inkml:trace contextRef="#ctx0" brushRef="#br1" timeOffset="273066.8847">17147 5595 620,'-11'4'-49,"-2"-1"8,1 5 7,-1-1 11,-2 1 8,-2 3 5,1 1 8,-4 1 0,1 3 5,0-1 0,0 0 1,-1 2 2,-2 2 5,0 2 0,1 0 3,3 2-1,0 0-1,2 2 3,3-3-1,2 2-2,3-2-2,-1 3 2,5 0 3,0 0-5,2-3 3,2-1-1,2 0 1,2-2 0,2 2 1,1 0 0,3-2-1,3 1 0,2-4-2,1 0 0,2-3 3,1 0-6,0 1 2,2-4 0,1-1-3,0-3 1,0 0-1,-1-3-1,-1-1 1,2 0-3,-1-2 4,0-2-4,2-2 0,1-2-1,0-1 4,-2-2-7,0-1 1,1-4-1,1 3 4,-2-6-4,4 0 5,-1-2-6,-3-2 2,1 0-5,-4 0 3,2-2-1,-4 0 1,-2-2-1,-3 2 1,-3 1-2,0-3 0,-5 0 4,-2-1-6,-2-1 2,-2 0 1,-2 0-2,-1 1 5,-4-1 0,3 2-2,-4-1-1,0 3 1,-4-2-1,2 4 2,-5 2-2,0 0 1,-4 0 1,1 3-1,0 1 0,-2 2 0,-1 2-2,4-1 2,-2 3 0,4-1-1,0 4 4,2-1-3,1 3 0,-2 0 0,4 2 1,-1 1-11,0 2-18,-1 3-24,-1 2-31,0 0-130,0-1 73</inkml:trace>
  <inkml:trace contextRef="#ctx0" brushRef="#br1" timeOffset="273972.8237">16186 6077 515,'0'0'-44,"0"0"6,0 0 4,-3-6 3,3 6 4,0 0 2,0 0 2,0 0 4,0 0 1,0 0 2,0 0 0,0 0 1,0 0 5,-4-4 0,4 4 1,0 0 5,0 0 0,0 0 1,0 0 2,-16 2 1,16-2 0,0 0 0,0 0 1,-9 0-2,9 0 4,0 0 2,0 0 1,0 0-1,0 0 0,0 0 4,0 0-1,0 0 3,0 0 2,0 0 0,27-2-2,-16 2 0,2 0-3,2 0 0,-1-1 1,6 1 1,-4 0 0,3-3-1,3 1 0,-2 2 1,0-1-4,1 1 2,-2-3-3,0 2 1,-5 1 0,2 0 5,-2-2-3,-1 2 7,-2 0-1,-1 0 2,1 0 0,-11 0-1,17-2-1,-8 2-1,-9 0 0,12 0-1,-12 0-2,10 0-3,-10 0 1,9-2-1,-9 2-5,9 2-6,-9-2-16,6 2-23,-6-2-32,0 0-65,2 2 47</inkml:trace>
  <inkml:trace contextRef="#ctx0" brushRef="#br1" timeOffset="274946.0674">17731 5913 343,'0'0'-25,"0"0"10,36 0 3,-24-2 8,1 4-3,-2-2 4,4 0 5,-1 0 6,-1 0-1,2 0 3,1 0 4,2 0-1,1 0 3,2 0 1,0 0 0,3-2 0,1 2-1,0 0-3,0 0 2,5 0-4,0 0 5,-1 2-4,-3-2-4,-2 0 1,-2 2-2,2-2 0,-3 2 0,1-1-4,-4 1-24,-1-2-16,-4 2-19,-2 2-83,-3-2 47</inkml:trace>
  <inkml:trace contextRef="#ctx0" brushRef="#br1" timeOffset="275250.076">17832 6174 356,'9'4'-11,"2"-3"11,3 4 1,8-4 9,1-1 4,7 4 0,2-2 2,1 0 0,3 0-1,6 0 0,-1 0 0,1-2-2,0 3 2,-6-1-4,-2-2-2,0 2 2,-2-2-3,-4 0 2,-4 2-6,-2-2-3,-1 0-10,-2 0-12,-4 0-29,-5-2-43,3 0-33,-4 0 43</inkml:trace>
  <inkml:trace contextRef="#ctx0" brushRef="#br1" timeOffset="276666.6715">18946 5829 315,'0'0'-13,"4"-8"8,-2 5 10,-2 3 6,5-6-3,-5 6-1,2-4 2,-2 4-6,6-2 2,-6 2 2,0 0-2,10 6 2,-6 0 1,2-1-3,2 1-1,-2 4 4,2-1-1,-2 3-3,3 1-1,-3 0 3,1 0 1,-1 3-1,-2-1-1,1 2 0,-3 0 3,0 0-4,-2 1 0,0-1 0,-2 2 1,-3-2-2,1 2 2,0-2 1,-2 2-3,-1-2 1,-1 4-1,-1-2-1,3-4 1,0 1 3,2-3-4,-4-1 0,4 1 1,0-4 1,0 1 0,2-2 2,-2-2 4,2-1 1,2-1-5,0-4 0,0 0-1,0 0-1,0 0-2,0 0 2,4-25-3,0 16 0,2-7 1,4 1 0,-2-4-1,0 0 4,-2-4 3,3 0 6,-3 0-6,1-2 2,-1 1 0,2-3 2,-1 2-1,-3-1 3,2 1-3,0-2 1,-1 2 0,2 1 1,-3 1-1,0 4 3,0 0-2,-2 4 0,2-3 5,-2 5-4,0 2-3,0-1 2,0 3-4,1-3 0,-1 5-1,2-1-2,-1 2 2,-1 2-4,2-1 1,-4 5-3,6-4 5,-6 4-2,0 0-1,0 0-5,0 0 1,11 8-1,-9-3 3,-4 3-3,2-1 0,-2 5 4,-1-3-3,-1 6 2,0 1-1,0 1 1,0 2 1,-3 2-2,-2 2 3,1 0 0,-2 1-1,-1 3-1,0 2 1,-1-1-4,-1 1 8,-2 0-1,0 1-4,1-2 0,-2 1 2,2 0-2,-1-3 2,0 3-5,0-3-12,1 1-14,-2-2-10,2-4-13,0 0-15,-2-2-8,2-2-9,-3-2-118,-1 1 68</inkml:trace>
  <inkml:trace contextRef="#ctx0" brushRef="#br1" timeOffset="276852.3011">18561 6456 492,'-4'-6'-24,"-1"2"11,3-1 8,-2-1 3,4 0 1,0 6 2,4-11 1,5 5-1,3-2 3,2 3 1,10-3 0,2 2-1,3 0 1,9 1 0,1 1-3,1 2 1,0 0 0,-4 0-7,2 1-15,0 1-24,-2 0-33,0 0-42,0-3 40</inkml:trace>
  <inkml:trace contextRef="#ctx0" brushRef="#br1" timeOffset="278623.6094">20514 16445 388,'0'0'37,"0"0"1,0 0 2,0 0 2,0 0-6,0 0 8,0 0 4,0 0 10,15-11 5,-15 11 5,11-4-4,-5 4-4,4 0-7,1 0-4,4 0 0,8 0-9,1 0 0,7 8-6,5-1-2,0-1-4,4 2-4,9 5-2,0-5 2,-7-1-8,9 5-10,-9-5-12,-2 1-13,1-2-12,-1 1-12,0 1-23,-10-2-28,-3-4-34,-3 3-218,-5 1 140</inkml:trace>
  <inkml:trace contextRef="#ctx0" brushRef="#br1" timeOffset="278894.5511">20798 16802 942,'-9'-4'-4,"9"4"6,-12-2-2,12 2 7,-11 0-5,11 0 10,-6-3 20,6 3 19,0 0 4,4-10 8,-4 10-7,17-6-6,-3 4-6,4-4-1,2 5-3,10-4-2,0 4-3,-1-1-6,8-2-12,-3 2-13,0 2-22,4 0-28,-5 2-28,5-2-32,-4 0-43,3-2-234,-1 2 105</inkml:trace>
  <inkml:trace contextRef="#ctx0" brushRef="#br1" timeOffset="279377.4802">22241 16448 957,'-2'3'-44,"0"1"10,2-4 2,-4 6 4,4-6 5,-2 5 0,2-5 9,0 0 10,-2 6 5,2-6 6,0 0 9,10 8 1,-4-8 3,6 2-2,0 2-4,3-4-1,4 4 3,0-1-3,3-3 2,0 2-2,2 2-1,-1-4 3,1 2-4,-2 0-3,4 1-1,-3-3 3,1 0 0,-4 2-4,2 1-4,-1 0-12,0-3-11,-2 0-11,1 2-20,-4-2-18,-1 4-28,-2-4-146,-3 0 236</inkml:trace>
  <inkml:trace contextRef="#ctx0" brushRef="#br1" timeOffset="279779.6882">23293 16122 628,'4'-8'-19,"-1"2"11,1-1 6,-2 1 2,0 1 6,0 2 5,-2 3 7,2-7 3,1 1 3,-3 6-2,4-6 2,-4 6 5,0 0 3,0 0-1,15 12-2,-11-5-1,0 1 0,0 5-2,0 2-2,0 5 2,1-1 1,-2 2-3,-1 7 0,-2 1 0,0 3 1,0-2 3,0 3-4,-2 3 3,-1 4 0,0-3-5,3-3 11,0 4-10,0-4 2,0-4-9,3 3 4,0-2 0,-1-5-1,0 1-8,0-1 5,-2-5-3,2-1-1,0-5-3,0-2 1,-2 2-14,2-2-17,0 1-15,-2-7-23,0 5-30,0-4-48,0-3-241,-2-3 109</inkml:trace>
  <inkml:trace contextRef="#ctx0" brushRef="#br1" timeOffset="280950.3969">24255 16830 1033,'14'-13'-13,"-2"2"2,0 1 9,-4 2 7,-2 3 9,0-1 16,-1 4 11,1-4 8,-4 5 4,3-5 3,-5 6-6,6-6 1,-6 6-5,4-2-7,-4 2 4,2-6-9,-2 6-5,0 0-6,0 0 6,0 0 8,0 0 1,0 0-1,5 14-3,-7-8-1,-1 3-1,-1 2-1,-2 3-3,-1-1-1,-1 2-6,-1 4 0,-1 2-1,2 0-2,-6 0-2,4 2-3,0-2-7,-3 4-14,2-4-20,1 0-17,-1 0-8,3 0-25,-1 0-30,2-8-24,-1 0-42,0 2-297,2-3 21</inkml:trace>
  <inkml:trace contextRef="#ctx0" brushRef="#br1" timeOffset="281474.277">25192 16451 1267,'0'0'-34,"-8"-6"7,8 6 6,0 0 6,0-5 7,0 5 6,12-2 19,-2-2 11,6 2 3,3 0 1,0-4 4,2 6-6,5-3-2,-4 3 0,8-2-1,2 4-3,-3-2 1,3 3-4,0-1-2,2 2-2,0-2-2,-2 0-7,2 2-6,-5 2-17,-1-5-18,0 2-9,-8 0-23,0-3-16,-2 0-14,-3 0-31,-4 0-245,0-3 115</inkml:trace>
  <inkml:trace contextRef="#ctx0" brushRef="#br1" timeOffset="281770.149">25791 16169 965,'-7'-6'-35,"7"6"6,-6-1 1,6 1 5,0 0 10,-12 0 9,12 0 11,-11 1 9,7 5 10,-2-4 11,-1 4 1,-2 1-2,1 5 4,0-3-1,0 3-3,1 3 0,0 0-6,1 4 2,2 1 1,0 0-5,0 3-3,-1 4-1,3 0-5,0 1-1,0-1-1,0 1-2,0 5-3,-2 3-10,-3-2-10,-2 6-14,3-5-9,-2 3-9,-2 2-7,-2 0-14,2-6-16,-2 2-19,1-2-26,-2-1-183,5-6 179</inkml:trace>
  <inkml:trace contextRef="#ctx0" brushRef="#br1" timeOffset="282139.3426">26473 16226 817,'8'-9'-23,"0"0"8,1 1 9,-2 4 14,-1-5 3,0 5 4,-2-2 3,0 0-1,0 4-4,1-4 4,-5 6 6,0 0 14,0 0 1,5 14 1,-8-7-1,-2 7 2,3 5 2,-2-4-3,-2 8-4,0 3-4,0 1 0,-3 6 0,2 1 1,-1 0-6,0 1-2,1-1 0,1 2-4,0-2-1,0 1-2,-1 1 0,0-2-7,1 0 3,2-5-5,-2 2-15,2-3-17,-2-1-22,-2 1-19,0-1-32,0-4-49,-3 2-236,1-4 107</inkml:trace>
  <inkml:trace contextRef="#ctx0" brushRef="#br1" timeOffset="285481.3766">18668 8561 57,'-10'0'4,"2"2"9,8-2 5,-15 0-14,8 2 0,7-2-1,-10 0-2,10 0 4,-9 2 3,9-2 2,0 0 6,-12 1 4,12-1 3,-6 0 4,6 0 3,0 0 2,-10 2 1,10-2 2,0 0 3,0 0-2,0 0-2,-10 0 0,10 0 1,0 0-2,0 0-6,-6 2 1,6-2-2,0 0-2,0 0 6,0 0 0,0 0 0,0 0 4,34 0-1,-15-2-8,2 2-2,4-2 0,5 2-1,4-1 8,-1-1-11,3 2-6,1-2 6,3 0-3,-4 0 1,6 0 2,-5 2-4,-4-2 0,3 0-1,0 2-2,-2-2-1,-3 2-1,1-2-1,-2 2 0,-1-2-2,-1 1 0,-2 1-5,-3 0 2,2 0 0,-2 0 1,1 0-1,-1 0-2,5 1 0,-3 1 5,-2 0-9,-1 0 3,1 0 4,-4 0 3,0 0-6,-1 2-10,0-2 1,-4 0-8,-1-2-2,0 1 4,-2 1-14,-1-2-3,-2 2-10,2-2-11,-10 0-28,0 0-30,0 0-163,0 0 210</inkml:trace>
  <inkml:trace contextRef="#ctx0" brushRef="#br1" timeOffset="286063.2298">18963 8572 660,'-17'0'-53,"0"0"10,4-2 9,-1 2 6,0-2 5,0 1 5,1 1 8,0-2 8,-1 0 2,1 0 5,-2 2 1,2-4 1,3 2 3,-3 2 0,2-2 5,3 0-2,-2 0-1,1 0-2,9 2-3,-15-1 1,9 1-1,-3-3-4,9 3 2,-10 0-1,10 0-4,-8-1 1,8 1 1,0 0-1,-14 0 0,14 0-1,0 0 1,-8-2-2,8 2 1,0 0 1,0 0-2,0 0 3,-10 0 0,10 0 0,0 0 6,0 0-7,0 0 0,0 0 10,0 0 2,0 0 2,0 0 7,0 0-1,0 0 4,18 11 1,-4-9-1,0 2-3,5-2 2,2 2-4,9 0 2,1-1 3,1 1-1,9 0-6,1 0 2,1 0-3,-1-1-5,2 1 4,-1 0-4,1-2 2,-4 0 2,3 1-4,-10-3 3,1 4 12,-2-4-9,-2 2 3,-1-2-1,1 2-6,-7 0 5,-2-2 2,0 2-6,-1-4 2,-4 2 6,0 2-7,-4-2 6,1 0 1,-1 0-5,1-2-1,0 2-2,-3 0 4,3 0-7,0 0 1,-1-2-3,1 0 3,0 2-5,0 0 2,-3-2-3,0 1 1,4 1 3,-4-3-7,0 3-13,-1 0-15,0-1-12,-9 1-17,14-2-16,-7 2-35,-1-4-73,-2 0-159,0-1 148</inkml:trace>
  <inkml:trace contextRef="#ctx0" brushRef="#br1" timeOffset="287688.4615">20142 7743 806,'2'-5'-74,"0"-1"18,-2 1 10,2-3 11,-4 0 6,2 0 18,-2 1 0,0-3 6,-2-1 1,-1 0-1,-1-1 5,-1-1 2,-1 1 3,0 3 2,0-3 2,-4 1-3,0-1-3,-1 3 0,-2-1 1,0 1 0,-3-3 1,-2 3 0,-1 2-2,-2-3-1,0 0 6,-1 3-4,-1 1 3,0-2-1,-1 3 3,-1-3-4,-1 2 2,1 0 0,-1 1-2,0-1 2,1 1 0,2 0-3,-2 0 2,1 1-2,0 0 0,5 1 1,0-1-1,2 0 1,0 0-2,0 2-2,0-2 7,2 1-6,2 0 0,1 2 2,-2-1-3,4-2 0,-1 2 1,0 0 2,0 1-3,3-2 0,-2 1-1,0 1 4,0-2-3,0 0-1,1 1 4,-2 0-4,0 0 0,1 0 3,-4 0-3,2 2-1,2-2 3,-4 2 3,2-1-6,-3 1-1,2 0 4,2-2-4,-1 2-2,0 2 4,0-2-4,3 0 2,-1 1 1,-1 1-2,0 2 0,1-2 1,0 2 0,0 2 5,0 0-3,1 1 0,-2-2-3,0 3 3,3 2 2,0-3 8,-4 3-10,4 0-3,0-1 2,-1 2 2,2-1-1,-1 1 0,-1 5 0,-1-1 3,1 2-1,0-2-1,1 3 1,0 0-4,-2 0 3,4 1 0,0-4-1,-1 2 1,3-2 2,0 1-3,-1 1-1,1-2 6,1 2-6,-1-2 5,0 3-2,0-3 3,0 2-5,-1 0 1,0 2-1,1 0 2,0 2-3,-2 0 0,1 2-1,1 0 6,-1 2-3,1 1-1,2 3 3,-1-1-1,3 1 0,2-1 0,0 3 5,0-1-1,5-1 2,-1-1-2,0-1-1,0 0 1,1-5 7,-1 2-8,0-6 0,0 0-2,-4-1 2,5-2-5,-3-1 3,0-1-1,0-4 0,0 1 0,0 0 0,0-1-2,0-2 0,-2 1 2,2-2 0,0 1-4,-2-1 4,2 0 2,-2 2-5,2-3 1,-2 1 2,0 2 2,3-2-5,0 1 2,-1-2-2,-2 3 2,2-2 3,0 2-6,0-3 3,2 1 2,0 1-1,2-1 3,3 0 2,4 0 3,4 0-6,1-3 6,10 3-2,4-4 2,-1 0-8,5 0 7,0 0-1,1-1-4,1-1 6,4-1-5,1-1 1,1 0-1,0-2-1,3 2 0,2-2-3,-3 1-4,9-1 3,-7 0 0,1 2 4,0-2-2,-3 2 0,2 0-2,-4 2 3,1-1-2,-10 1 0,-1 1-1,0-1-1,-2 0-1,-5 2 0,-1 0-1,-4 0 1,0-2-1,-3 2 1,-2 0-1,0-2 2,-5 2-1,4-2 2,-6 2-2,0-1 3,1-1 2,0 0-5,-3 0 2,1 3 2,-9-3 0,12 0 1,-6 1 1,-6-1 3,14 0 4,-14 0 3,8 0 7,-8 0 0,8-4-8,-8 4-1,8-3 0,-3-3-2,-1 2-2,-1-1 0,1-3 2,0 0 1,-2-1-5,0-3 5,2 1-6,0-2 0,1-2 4,1-1-6,-4-1-2,4-6 3,1 2-2,0-4 0,-3-1 8,2-1-5,-2-2 6,0-1-9,-2-1 1,0 1 2,0-2 1,-2-1 3,-2 1-1,0 0-2,-2-3 3,-2-1-1,2 4 1,-2-1 5,1 5 7,1 1 0,-1 2 5,1 6-5,0 0-1,2 0 4,-2 4-8,2-2 2,-1 4-2,1-1-2,0 4 2,0-1 2,2 1 2,-2 1-1,0 2 2,2-1-1,-2-2 0,0 3 0,2-1 0,-2 0 0,0 1 2,0-1-5,2 1 0,-3-1-1,1-2-3,0 3-1,0-3 0,-1 1 1,1 1-5,0-1 2,0-1 1,0 0-5,-2 1 1,0-1 0,0 1-13,-4 0-35,-8-1-42,-7 2-53,-19 1-99,-41-5-224,-25-3 33</inkml:trace>
  <inkml:trace contextRef="#ctx0" brushRef="#br1" timeOffset="289814.4168">19710 7452 1124,'-4'-4'-85,"-2"1"13,2-2 8,4 5 10,-10-3 10,6 1 8,-2-2 10,6 4 8,-10-4 3,10 4 6,-7-3 2,7 3 4,-8-4-2,8 4 2,-7-4-2,7 4 4,-4-2 5,4 2 4,0 0 4,-6-4-1,6 4-3,0 0 3,-11-4-4,9 1 3,2 3-1,-8-8 4,4 4 0,-4 1 3,4-3 3,-2 0 3,0 0-8,0-1 3,0-3 3,-3 0 6,0 1-8,1-4-4,-3 1 3,3-3-1,-2 2 0,-2-7-2,2 4 0,0-4 3,-1 1 2,2-2 0,-1 0-3,4-1 1,-1-1 0,1 0-5,2-2-2,2 0 2,2 0-6,2-1-2,4-1 6,0 1-6,3-5-3,1 1 1,6-1 0,-2 5 1,0-1-3,6 0 2,1 2 0,3 2-3,-2 3 3,4-1-4,2 3 1,1 1 2,1 2-5,2 2 4,1-1 3,1 5-5,2-1 3,3 4-1,-1-1 3,2 1 1,-1 3 1,4 0-5,-1 2 1,1 1-4,-1-2 4,0 4 3,1-1-2,-3 2 0,-4-2 0,-2 1-1,-1 0 1,1 2 0,3-4-1,-1 2 1,-2 0 1,1 0 5,-1-1-7,0-1 0,-2 0-1,-3-1 6,1-1-8,-2 0 2,-7 0 8,5-2-14,-6 0 0,2-1-4,1-3 1,-4 0-2,0-1-4,1-3-5,-6-1-6,-2 0-4,1-4-1,-4 1 0,-3 1 1,-4-2-2,-4 0 2,0 0 2,-9-2-1,-1 1 7,-5 1 2,-1-2-2,-2 4 7,-2-4 1,-3 2-2,4 1 3,2 4 0,-3-2 3,4 1 4,1 1-3,0 1-3,2 1 5,3 1 0,-2-1 8,4 3 1,2 1 0,-1 0-1,1 1-2,1 1 3,1-2 1,2 2-2,-3 0-3,5 1 0,-2-3 3,4 6 0,-2-8 0,2 3 2,0 5-5,0-6 1,0 6 0,-2-6 2,2 6-4,4-6 1,-4 6-2,8 0 6,-8 0-3,15 4 0,-4 2 1,2 2 2,1-1-2,8 6 2,-2-1 2,10 5-5,0 0 2,3 0-2,4 6 0,1-4 5,-4 4-3,-2-4 7,-3 2-8,1-2 1,-5 0 1,1 0-2,-6-3-3,0-1 4,-4 0-1,2 0 0,-6 1 1,-1-5-1,-3 0 3,1 3-2,-5-3-1,1-1 2,-3 1 2,-2-1-6,-2-3 4,2 2-4,-2 1 3,-3 0 0,3-1-3,-5-1 2,1 3 2,-4-1-1,-1-1 2,-1 3-5,-2-3 2,-2 3-2,-4-1 4,2-1 0,-3 1 2,-1-1 0,-1-1 0,2-1 2,-5-1-1,3 1 3,1 0 5,2-5 0,1 3 3,0-2-1,0 0 5,1-3 5,4 2 1,-1-2-2,2 1-1,1-2 10,-1 0-10,3 0 0,-1-2-1,0-2 2,1 1-1,2-1-2,-4-4 0,4 1-5,0-3 4,-1 1-3,3-5 3,2 1 4,-3 0-12,3-4 3,0 0-3,-1-2 2,3-2-2,-2-3 0,2-2 0,0 1-6,0-2-2,0-1 2,0 1-2,0-1 2,0-1-4,0 2-2,0 2 2,0-1 4,-2 5-17,4 0-7,-2 2-10,-2 0-17,2 0-8,-2 4 1,2 0-17,0 1-39,0 4-42,2 1-137,0-1 196</inkml:trace>
  <inkml:trace contextRef="#ctx0" brushRef="#br1" timeOffset="290340.7206">21486 5709 689,'0'-7'-55,"0"1"14,0 0 7,0 0 13,0 6 9,0-9 3,0 5 1,0 4 1,-2-6-3,2 6 4,0 0-3,0 0 1,0 0 0,0 0 4,0 0 3,-9 21 1,9-11 6,0-1-2,0 4-1,0 5 3,0-1 0,2 2 7,-2 2 2,2 2-3,1 2 1,-3 1 2,2 1-1,-2-1 0,2 1-3,0 0-2,0 1 1,2-1 0,-2 0-1,2-1 4,1-1 3,-1-4 1,3 2-2,-3-4 2,0 0-2,0-4-3,0 1 5,0-3-1,-2-1 9,2-3 6,-1 3 8,0-5 0,-1 1 8,-2-1 1,2 1 4,0-2-4,0 1-2,-2-3-6,2 1-1,0 1-6,-2-6 2,2 8-8,-2-4-1,0-4-3,2 6-2,-2-6-13,2 5-33,-2-5-33,2 8-25,-2-8-51,-2 9-237,-4-5 115</inkml:trace>
  <inkml:trace contextRef="#ctx0" brushRef="#br1" timeOffset="292396.7471">22338 5717 899,'2'-4'-72,"-2"4"17,6-6 12,-6 6 4,4-5 12,-4 5 14,4-4 10,-4 4 7,4-4 4,-4 4-3,0 0-1,0 0-2,4-6-2,-4 6 1,0 0 0,0 0-2,0 0-2,0 0 0,4-2 0,-4 2 1,0 0 2,0 0 2,9 12 0,-7-7 3,0 3 3,2-1-2,1 1 4,1 4-4,-2-1-4,0 0 3,1 4 2,-1-1 0,0 1-2,0 2 1,0 1 0,-2-1-3,2 2 1,-1 2 6,-1-2-5,1 2-1,-3 2 2,2-3 0,-2 3-2,0-2 1,2 2-2,0-2 2,-2 0 0,2-2-3,-2-2 1,2-2-1,0-1-1,-2-1 2,2-1 6,-2-3 6,0 1 19,2-1 21,-2-1-13,0-2-3,0-6-4,0 0-4,0 0 1,0 0 1,8-18-3,-6 9-4,0-6-1,3 0-1,0-3 3,-3-1-4,2-2 2,-2 0-1,0-2-7,2-2 0,-2 1 4,2-1-5,-1 2 0,1-2 1,-2 4 0,0 0-9,2 2 4,-2 1 4,-2 0 7,4 3 3,-1 0 2,-1 2 2,-2 1-5,2 0-4,-2 3-2,2 0-1,0 1-5,-2 0 2,3 3 1,-3-3-7,0 2-7,0 6 0,0-9 0,0 5-2,0 4-2,0 0 4,0 0-4,0 0 4,0 0 4,0 0-6,-5 25 0,3-14-1,0 1 1,0 3 2,-1 4 1,3 0-5,-2 2-12,2 2-11,2 1-14,1 3-21,-1 2-15,2 0-23,1 1-24,-1-2-41,2-1-230,-2 0 95</inkml:trace>
  <inkml:trace contextRef="#ctx0" brushRef="#br1" timeOffset="292921.7911">21786 6031 959,'0'0'-81,"0"0"11,7-4 14,-7 4 11,8-2 10,-8 2 8,15-2 4,-6 2 5,1-2 4,0 2 5,4 0 4,-2-1 1,3 1 4,2-2 6,2 2-2,-1-2-2,4 0 3,-1 2-1,3-2 4,-4 0-1,2 0 3,-1 0 2,-2 0 3,-2 2 8,0-2 4,-2 0 6,-3 2 5,-1-1 2,2-1 8,-5 2 0,3-2-1,-3 2 9,-2-2-14,-6 2-3,14-4-8,-10 2-2,-4 2-15,0 0-15,6-3-18,-6 3-23,0 0-17,0 0-24,0 0-35,0 0-167,0 0 196</inkml:trace>
  <inkml:trace contextRef="#ctx0" brushRef="#br1" timeOffset="293231.5252">22925 5989 755,'0'0'-15,"-2"4"0,2-4 1,0 0 6,0 0 5,0 0 3,0 0 6,21-6-2,-11 4 4,2 1-1,4-4 0,1 4-1,4-3 0,0 2-2,1 0-5,5 0-3,-3 0-8,1 0-13,-2 2-20,-1-1-25,-2 1-131,-1 0 68</inkml:trace>
  <inkml:trace contextRef="#ctx0" brushRef="#br1" timeOffset="293439.1633">22944 6199 539,'-4'3'-1,"4"-3"4,-4 2 0,4-2-2,0 0 0,0 0 0,30-2 6,-14-1-2,5 1-2,5-2 0,6 2 1,-1-2-4,3 2-3,2 1-11,-4-2-13,2 1-21,-1 1-31,-1-1-57,0 0 46</inkml:trace>
  <inkml:trace contextRef="#ctx0" brushRef="#br1" timeOffset="293887.9992">23746 5987 338,'-2'-9'-12,"0"3"8,0-2 8,0 3 7,0-1 1,-2 0 3,-1 1-4,1 1 1,0 0-1,-5 2 0,9 2 1,-13-2-2,13 2 3,-16 4 1,6 1-1,0 3 2,2-1-1,0 5-2,-1 0-1,3 1-2,0 2 2,3 2-1,1-1 2,2 2-3,2-2 1,3 3 3,-1-2-4,0 0 1,5-1-2,-3-1 1,0-2-1,2 1 0,0-3 3,-2-2 11,0-1 6,2-2-1,1-3-2,-1-1 9,1-2-7,1 0 4,1-3 2,-1-3 1,4-2-4,-4-1 0,0-3-4,1 1 0,2-6 3,-5 2-6,1-3 2,-3 1-4,0 0-6,-4 0 4,0-2-5,-2 1-4,-4 0-1,-2 0-5,-5 2 0,1-2-10,-3 6-9,2 1-16,-1 2-20,2 1-17,0 4-25,2 0-36,2 3-148,0 1 205</inkml:trace>
  <inkml:trace contextRef="#ctx0" brushRef="#br1" timeOffset="294558.8985">24155 5873 668,'0'-10'-58,"0"1"5,-2-1 11,2 1 8,-5-3 5,1 1 3,-2-1 3,-3-1 6,-1 1 5,0 1 5,-4 0-1,-4-1 4,-2 3 2,-1-1 1,0 3 1,-4 1 4,3 4-2,-3 0 2,-2 2 2,-5 4 5,1 2 5,-8 1 1,1 5-1,-2-1-2,-5 4 1,1 4 1,1 1 1,3 2-3,0 1-3,4 4 1,5-1-1,-1 5-1,4 0 3,3 1-6,1 2 2,6 2-1,3-1-1,2-1 3,2-1-4,5 3-2,4-4 4,2-2 0,6 1 3,2 1 3,7-1-1,3-1-1,6 1 3,6-2 2,4-3-1,7-3 1,-1 0-2,4-4 2,-1-4-2,1 0 0,-3-7 1,-4-1 2,3-3 5,-6-4 1,2-1 5,3-4 4,-3-4 1,-3-2-1,3-5-7,0-5 3,-2-1 1,-2-3 16,-5-4-4,-1-1-5,-5 1 1,-4 1-6,-2-5 0,-5 1-3,-4 1-3,-2 1 0,-1-1-8,-3 1 2,-5 0 0,1 3-5,0 0-3,-2 2 0,2 3-7,-2 1 4,1 3-4,1 3-3,-1 0-4,1 0-9,-2 1-5,2 3 0,-3-1-4,-1 3-3,2 0-1,-5 1-4,2 0 4,-1 3 0,2-1 8,-5 0-1,2 0 0,1 0 1,1 3 7,-1-3-3,1 0 1,1 3 4,-1-3 5,1 2-9,0-2 7,0 3-1,0-3-12,4 2-8,-2 0-18,2 0-33,-2 1-55,6 0-182,-5 0 171</inkml:trace>
  <inkml:trace contextRef="#ctx0" brushRef="#br1" timeOffset="296000.3201">24900 16166 29,'5'-4'38,"-1"0"15,-2-2-12,2 2 4,-2 1-2,-2 3-7,4-8-3,-2 6 3,0-4 1,-2 6 5,4-6-4,-4 6 1,3-1-2,-3 1-2,2-8-3,-2 8-4,0 0-3,0 0-2,0 0-2,0 0 1,0 0-1,0 0 4,-27 15-4,11-7 0,4 3-1,-5 3 1,0 1-3,0-2 2,-2 5 1,0-1-3,0 3 1,0 4-6,2 0-1,-2 3 0,2-4-2,3 5 2,0-1-3,4 1 6,1-3-5,3 2 1,2-4 1,2 3 0,2-5 2,2 0 2,4 0 3,5 0-2,-1-2 0,2-4 0,6 1 0,-1-5 1,4-3-4,-2-2-1,0-6 4,2 0-5,1-4-1,3-4 2,-2-1 4,0-3-7,-1-3 2,1-4-7,-4-4 1,0-4 1,-5-1 3,2 1-6,-4-1 4,-4-5 5,1 1-4,-2 1-3,-3 3-1,-4-5-3,2 5 1,-4-1 0,0 2 0,0-1-6,-3 3 6,1 4-2,0 2 0,-1 2-3,1 0-7,0 1-11,0 4-9,-2 2-7,-2-2-7,-4 7-6,2 1-12,0-2-10,-1 6-14,0 0-23,-2 0-203,5 2 173</inkml:trace>
  <inkml:trace contextRef="#ctx0" brushRef="#br1" timeOffset="296360.9451">25129 16712 806,'0'8'-35,"2"-2"3,0-5 4,0 5 12,-2-6 13,4 8 17,-2-2 11,-2-6 9,2 4 15,0-1-13,-2-3 5,3 6 4,-3-6 0,0 0 13,4 3-6,-4-3-2,2 5-3,-2-5-8,0 0-7,0 0-6,0 7-3,0-1-1,-4 1 1,-3 3-5,-3 7 2,-3 4-3,-6 4-3,-5 7 2,-3 2-13,-1 3-23,-4-3-24,4 4-26,-2-4-28,3-3-52,-1 1-211,6-11 127</inkml:trace>
  <inkml:trace contextRef="#ctx0" brushRef="#br1" timeOffset="297384.6475">21328 17442 909,'-14'0'-43,"14"0"15,-8-4 2,8 4 3,0 0 4,-11-2 3,11 2-1,0 0 9,-8-2 6,8 2 8,0 0 1,0 0 1,0 0 1,17-11-4,-5 5 4,6 4 0,2-5 0,6 3 4,5 2-5,10-4 1,5 4 0,12-4-1,5 5 1,24-5 2,4 4 0,4-4 1,7 6-4,4-4 8,8 4-4,8 0-3,14 4 3,6-4-3,12 0-3,1 6-4,3-4 4,4-2-1,1 0 1,5 0-1,6 0-1,0-8 1,-3 1 0,1-5-1,-5 3-6,-1-5 3,-6-3 1,-1 2-4,-1 0-2,-3 1 2,-9-1-2,-4 4 7,-6-4-9,-10 7 7,-7-2-3,-4 3-2,-10 3 3,-4-2 0,0 2 3,-10 2-2,-14 2-1,-9 0 2,1 0 1,-2-1-2,1 1 0,23-4-1,-16 2-2,14 2 3,-10-4 2,-13 2 2,-3 0-3,-2-4 0,-1 5-1,1-5 0,1-2 1,17-3 0,-10 3-5,-15-3 2,3 3 1,-3 0-1,-1 1 3,-1-1-1,-1 1-1,4 1-2,-1-2 1,0 1 2,3-2 0,-2 4-3,3-2 3,1-3 3,-4 7-3,3-7-3,-2 6 14,-3-2-14,4-1-1,-11 3 0,4 0 0,-6-2 1,3 3 6,-3-1-5,-3-2 6,-4 4-6,1-3 0,-6 1 5,0 0-8,-3-2 5,3-1-2,4 1 1,1-2 0,-1 1-5,1-1 4,1-4 1,3 5-3,5-6 9,1-1-11,-1 1-14,3-2-9,-2 1-19,0 1-28,-3-2-44,-1-4-100,-10-1 75</inkml:trace>
  <inkml:trace contextRef="#ctx0" brushRef="#br1" timeOffset="299796.256">23427 18135 608,'-2'-4'1,"2"4"8,-5-5 3,5 5 11,0 0 2,0 0 11,-2-4 6,2 4 2,0 0-3,0 0-3,0 0-6,0 0-1,0 0-5,0 0-2,-2-6-4,2 6-1,0 0 1,0 0 0,15 0-5,-15 0 4,22-4-5,-6 4 2,6-2-1,-2 2-6,4-1 1,1-5-2,3 4 1,1-4-2,-1 1 0,2-3 1,3 0 2,3-3-5,0 2-1,0-5 1,3 1-5,-3-1 7,-1-1-6,-1 2 1,-2-6 1,0 5-2,-5 1 4,-3-2-2,-4 3 0,2 3-2,-7-3 3,-1 5-3,-1-1-1,-2 1 0,-1-5 2,-4 9-2,1-7-3,-7 6 4,0-2-5,0 6 2,-9-5 3,-1 5 0,-5 5 1,-6 3 2,-4 5 6,-5 1 3,-8 8 2,-5 5 2,-11 13 8,-1 2 5,-5 0-1,3 6 3,-4-1-1,-1 3-1,3-1 4,0-1-4,3-2 1,4-4-2,11-6-6,7-6-1,5-5-1,6 0-2,0-4 1,3-6-6,6 2-1,-1-2 0,2-5-2,0 3-5,5-5 6,-2 3 1,3-3 5,-2-2 4,3 1 0,2-1 8,-2-4-2,2 4-1,-1-1-3,1-3-2,-1 4-3,5-6-1,-2 2-1,2-2-6,0 0-3,0 0 1,0 0 0,0 0-4,11-15 1,-6 9-1,1 0-1,2-2-2,2 1 0,4-1-2,0-5-2,5 4 2,1-5 1,4 1-3,4-5 2,2 5 0,1-2 0,-1 2-1,-2-1-3,1 5 0,-3-3 0,-3 5 3,0-1 0,-4 2-4,5 1 1,-4 3 3,0 2-1,1-2-2,0 4 3,-4-2-2,3 6 3,-2-5-4,4 5 5,-3 2-2,-3-1 3,2-1-1,-4 2-2,1-1 2,2 1 0,-4-2-1,1-1-3,0 3 8,-4-2 8,0 1-2,1-5 6,0 4 5,-1-2 4,3-2 3,-1-2-4,4 0 0,4-2-2,0-2-2,3-4-4,0 1-1,2-7 2,1 7-3,0-7 2,-1 1-2,-2 0-6,0-1 4,-1-1-3,-1 2 0,-5-1 0,2 1-9,-6 0-11,0 3-18,-2-1-28,-2 1-28,-4 3-32,0-3-37,-4 2-29,-2 3-67,0-3-284,0 1-35</inkml:trace>
  <inkml:trace contextRef="#ctx0" brushRef="#br1" timeOffset="301019.2241">27810 16029 1328,'4'-4'-80,"-2"-6"7,-2 6 8,0-3 6,-2-5 8,0 4 8,-4 1 5,-4-7 8,-1 3 7,-6-2 8,0 0 4,-4 1 1,-4-5 9,-3 1 0,-1 3 2,-3-2 3,-2 2 1,-5-1-3,-5-1 2,-5 2-1,-1-1 6,-7 1 2,4 2 1,-5 1 4,1-1-10,-4 3 11,1 0-4,-1 1-8,-19-1 1,-3 1 0,1 1 0,-5-2-5,-2-1 2,0 1-1,-4 1-1,-2 1 4,4 2-4,0-2 0,-2 3 0,14 3-4,-12 3 6,-2 3-2,0 2-1,-2 1-2,-3 2-1,3 3-1,-2-1-2,-2 2 2,-4 5 0,4-7 1,2 4-1,0 0 1,4-5 2,0-1-5,2-4 1,4 2 1,-5-6-2,19-3 0,4 0-1,-22-6 1,0 3-2,5-1 3,-1-10 1,2 3 0,2 1 4,8-3-2,9 2-2,9 1 0,4 3 4,3-5-4,7 3 1,3 3 1,2-2 3,1 2-6,3 1 3,3 3 0,-1-2 0,0 4 1,-2 0 4,-6 4-5,1-2-1,-6 3 4,3 1-3,-10 4 3,4 1-1,-1-3 2,7-1-3,-1 5 1,3-5-2,3 1 1,0 0 1,5 0-2,5-3 1,2 1-5,1 1 4,3-1-1,0 3 0,4 0 0,-3 2 3,6-1-1,-1 3 0,5 0 0,-3 2 3,0 2-1,5 1-3,0 0 2,-2 7 4,4-4-6,0 8 4,2-3 4,0 9-7,0 3 1,-3 6 0,5-1 4,-2 11-5,-3 1 6,3 0-2,-2 21 1,-3 3-1,3 1 0,0-4 1,0 0 2,-1-9 1,2-6 0,-1 15 0,0-12-1,2-4 5,0-3 2,2 25 1,-2-14-2,4-7 3,-3 21-2,3-11 9,3 11-6,1 1 4,-2 1 1,4 6-3,0 3 4,0 3-4,1 1 2,2 0-2,-1-2 2,0 0-2,5-2 2,0-3 2,0-4-2,1-8 17,-1-9 1,2-14-5,-5-8 0,3-1-5,-2-10-3</inkml:trace>
  <inkml:trace contextRef="#ctx0" brushRef="#br1" timeOffset="301538.6958">23295 19040 1689,'111'-21'-3,"1"4"-3,2 0-2,2 0 3,1-2-1,2 0-4,-3 5 7,-4-1-3,-2 2-4,-6 5 6,-3 1-4,-5 1 0,-6 4 6,3 2-2,-4 0 5,2 2-1,0 0-2,-2 7 3,0-5 1,-2 2 1,0 1-3,-13-7 0,-10 4 0,-1-2 4,2-2-4,-3-6 5,-3 5-4,1-5 8,-3-2-2,-2 1-4,0-5 4,-7 4-4,-5-1 1,-1-2-1,-2 3-3,-2-4 2,1 3-2,-5-3 0,0 3-1,-1-2-2,-3-3 0,0 1 2,-3-2-6,3 1-2,-2-7-1,-1 2-1,-4-3 4,2-1-1,3-10-3,0-1 2,-3-6-1,11-11 2,-4-9-5,1 3 0,3-4-1,-2-1 1,3-5 3,1-2-1,0 1 3,1-7-1,0 5-1,-3 1-4,2-1 3,-4 1 2,-5 2-2,1-1 3,-4 3-1,-6-7 4,2 3-1,-5 1 7,-3-3 3,-2 10 3,-6 6-1,-4-2 1,0-4 1,-4 4-2,-2-24 1,-8 5-4,-2 0-6,-3 6-24,-4-5-20,-4 7-32,-7-7-53,0 2-259,-4-6 98</inkml:trace>
  <inkml:trace contextRef="#ctx0" brushRef="#br1" timeOffset="304297.7396">3812 16617 228,'0'-6'11,"0"6"-1,-2-7 3,0-1 7,0 5 1,0-2 5,-3 0 2,0-3 1,1 5 6,-2-1 0,2-2 7,-2-2-2,1 4-4,1 2-4,4 2-5,-6-7 0,2 7-8,4 0 1,0 0-3,-20 2-1,10 5-3,-2 5 3,-8 5-4,-1 8 2,-5 3 1,-2 9-3,-7 14 1,-1 6-3,4 2 3,2-2-2,9-3 0,7-13 1,1 7 2,6-10-3,5 2 2,2 0-3,7-4 5,4 3 8,5-11 0,5 1-1,3-3 2,4-5 0,3-2-4,1-4-5,2-7 3,-3-2-3,3-6-2,0 0 2,2-6-3,1-2-6,-2-3 6,-1 0-5,0-8 6,2-2-11,-2 0 4,-5-6-3,1-1-2,-2-7 1,-9 7 0,-1-7-4,-2 1 3,-4 0-5,-2-6 5,-5 2-6,-1 0 3,-4-8-1,-4-4 3,-5 1-3,-3 1 1,-3 0-1,-2 3-2,-2 7 3,-2-2-1,-2 5-5,1 9-8,-1 3-10,-5 4-11,1 5-7,2 7-20,-3 3-16,5 4-32,-1 0-163,6 4 208</inkml:trace>
  <inkml:trace contextRef="#ctx0" brushRef="#br1" timeOffset="304835.8385">4988 16263 748,'-31'9'-14,"3"-1"1,1 2 4,3 1 1,1 2 1,-4 8 3,1 0 8,1 6 5,-3 3 5,2 5 11,4-1 3,-2 4-1,1 4-4,7 0 6,0-2 0,8 7 1,2-9-1,4 2-2,4 0-6,2 0-2,2-3 11,4-3-4,2 0-4,2 0 3,1-7-2,4 2 1,0-3 0,5-5 0,-2 0-1,4-6-1,-3-1 8,3-3-9,-1-3 2,2-6-5,-1 2-1,-3-8 4,1 2-4,1-6 0,-4-5-6,2-6 1,-1-2-6,-4-8 3,0 1-1,-4-12-4,-1-6 0,-5 2 0,-6-2-3,-4 3 0,-2-12-1,-6 7 0,-3 0 1,-4 3-1,-4 6-2,-1-1-5,0 8 5,-2 6-12,-1 5-1,1 3-14,4 5-7,-4 5-15,5 2-8,2 6-14,0 6-18,3-2-23,-2 6-220,6-3 150</inkml:trace>
  <inkml:trace contextRef="#ctx0" brushRef="#br1" timeOffset="305302.7484">5715 16123 854,'4'-9'-54,"-2"-3"6,0 5 4,-4-1 6,2 1 9,-2 1 14,0 0 2,-5 1 7,-1 3 3,-3 0 8,-4 4 6,1 3 3,-6 3 2,0 5 4,-4 2 1,-1 6 6,-1 4 0,3 0 7,-2 10 0,-1 4 9,-1 20-1,3-9 6,5-2-6,7-1-8,1 5 8,2-1-7,5-1-6,6-9-1,0 5 2,5-8-3,4 1-6,-1-5 6,5-4 0,4-1-5,0-4 1,7-5 6,-1-4-11,1-5 1,-2-3-5,4-8 3,2 0 2,-3-8-9,3-5-1,-3-6-1,7-4-5,-4-10 1,-2-3 0,5-19 5,-1 0-8,-10 4 4,-8 7-3,-1-6 5,-7 4-5,-4 4 2,-2 0-3,-6 5 1,-5-7-4,-1 7 3,-6 5-4,0 3-3,-4 3-1,-1 5-14,0 2-10,4 3-11,-1 9-9,4-1-18,1 3-17,2-1-19,5 4-35,3 2-186,1-4 158</inkml:trace>
  <inkml:trace contextRef="#ctx0" brushRef="#br1" timeOffset="305758.825">6242 15884 825,'12'-4'-40,"-4"-2"12,-1 0 4,-2 4 1,-1-3-2,-4 5 2,6 0 2,-6 0 7,0 0 16,2 9 6,-4 1 4,-2 5 6,0 4 2,-6 2 2,4 7-1,0 7 3,-2-1-1,0 6 0,1-4 4,0 6-2,3 4 6,2-4-3,4 0-1,2 0 0,7 5 2,4 1-1,1-6-3,6-2-1,3-4-6,1-2 2,2-7 0,-3-6 3,2 0-2,3-8 0,-5 1 4,1-7-2,1-5 6,-3-2 0,1-2 6,0-5-4,1-1 1,1-11-8,-3 0 7,-1-7 3,-2 1-3,-4-8-5,-5-1-5,0-1-1,-8-1-2,-2-4 2,-6-2-1,-5-5-10,-6 1 3,-4-1-5,-11-13-3,-8 7-6,-4 3-9,-9 3-3,-2 7-1,1 5-6,7 13-10,7 1-9,6 7-15,7 3-26,-1 9-14,8-1-21,2 6-34,4-1-205,1 0 131</inkml:trace>
  <inkml:trace contextRef="#ctx0" brushRef="#br1" timeOffset="306239.3254">7141 15739 959,'6'-4'-22,"-2"0"2,-4 4 0,10-2-1,-10 2 0,0 0 2,0 0 4,0 10 2,-5-2 4,-2 3 11,1 4 0,-4 2 7,-1 4 1,1 2 7,-4 6 3,2 3-2,0-1 1,-2 3 0,6 4 3,2-4-2,0 0 2,1 1 2,5-1-5,3 2-3,1 1 0,0 0 4,6-2 1,1-7 4,4 5 4,1-11 0,4 2-7,5-2-1,3-7 4,0-1-4,3-7-1,-1-1 1,2-4 1,-1-4 4,5-4 2,0-5 2,-2-4-1,7-6-3,-1-6 2,6-13-4,-1-4-1,-14 4 2,-5-2-4,-8 0 0,-2-5-6,-8-3-1,-6-3-4,-6 0 2,-6 1-4,-14-11-1,-8 2-4,-8 10-17,-5 9-12,6 12-29,-4 9-25,3 7-27,0 8-38,-3 5-282,1 2 65</inkml:trace>
  <inkml:trace contextRef="#ctx0" brushRef="#br1" timeOffset="307016.5593">2961 16556 1089,'0'-8'-61,"-2"1"9,-1-5 5,1 7 6,-2 1 3,0-2 4,-5-2 4,-3 5 17,-1-1 9,0 4 7,-5 0 8,0-4 0,-1 8 1,-2-2 3,2 5 2,-2 1-5,-2 5 7,2 6 5,-3 5 10,-2 8-2,4 2 4,-2 8 13,-3 19 2,1 2 0,3 3-3,4-3 7,4-2-8,5-11-5,1 5-6,4 0-1,5 0-1,0 1 1,10-3-3,-2 2 0,13 10-2,7-6-3,-6-9 4,2-14 2,4-2-3,3-3 2,3-9-6,-4-2-2,1-7-1,-3-5 0,2-7-3,-1-2 1,1-5-4,0-9-2,-1-5-5,1-12-3,0-4-1,1-19-5,-3-8-7,-5-6-3,-6-7-2,-7-6-8,-10-2-2,-4-2 2,-6 3-2,-5 1 2,-8 5 2,-9 7-1,-1 1 0,-6 11-5,3 6-9,4 12-1,2 11-15,3 10-15,-1 4-14,6 8-8,-2 7-12,3 0-22,-5 9-33,6 4-192,-6 6 141</inkml:trace>
  <inkml:trace contextRef="#ctx0" brushRef="#br1" timeOffset="307535.1099">1769 16840 897,'-27'9'-36,"-3"-1"10,5 7 8,-3-1 6,3 6 11,-7 7 4,2 2 10,0 7 6,-7 15 10,3 1 3,4 3 5,3 6 6,5 6 5,4-3 1,4-4 5,8-3 1,0 4-1,6 0-2,2-4-8,6 23-2,8-8-4,4 1 4,2-9 2,5-3-2,5-7-4,0-12 4,-3-10-3,5-7 0,2 0-3,2-10-4,1-2 0,1-7-4,1-4 0,2-4-8,-1-4 2,2-7-1,1-2-4,-5-6-1,-4-8-3,9-15-1,-7-5-5,-6-7-5,-5-1-2,-9 2-4,-8 2-7,-6-1 3,-6-3-7,-8-19-3,-8 2-2,-13-3 4,-7 3 1,-9 4-4,-5 7 0,-6 2 2,-3 7-1,-3 11 4,1 3-1,12 17-17,11 4-20,6 11-22,9 10-19,3 5-20,6 11-38,2-3-279,10 6 60</inkml:trace>
  <inkml:trace contextRef="#ctx0" brushRef="#br1" timeOffset="308492.0498">8019 15461 1079,'-6'-6'-74,"2"-2"12,0 2 11,0 1 10,0-3 8,2 0 7,-4 1 9,4-1 11,0-1 1,2-3 8,-2 3 4,0-3 5,2 3 1,-2-1 5,2-1 7,-2 1 2,2 3 0,-2-2 2,2 1-3,0 2-3,-2-1 0,2 7-5,-2-10 4,2 4-2,0 6 1,0-8-6,0 8 2,-2-5-7,2 5-4,0-6 0,0 6-2,0 0 5,-2-4-5,2 4-4,0 0 7,0 0-4,0 0-3,0 0-1,10 14 5,-6-5-6,2 3 4,0 1 0,2 0 2,-2 2-4,0 3 1,2-1 1,1 4 3,0 0-5,1 5 2,-1 3 11,1 5-1,0 3 0,4 8-6,-4 4 2,0 1 5,4 2-2,-6 3-5,2 0 4,3 14 5,-3-10-1,-3-6-3,2 2 20,-1 0-6,-2-1-5,2-5-6,-1 1 5,0-10-1,-1 0-6,0-3 6,-2-6-4,3-4 2,-3 0-2,-2-6 2,2 0 14,-2-6 13,1 0 8,-1 3 7,0-9 2,0 2 5,0-1 0,0 1-4,1-3-1,-1-1-8,-2 1-5,2-2-7,-2 1-10,2-1-27,-2 2-30,0-8-40,2 7-38,-4 1-27,2 4-21,-4-5-50,-3 1-309,1 3-16</inkml:trace>
  <inkml:trace contextRef="#ctx0" brushRef="#br1" timeOffset="309280.3959">9415 16872 1311,'4'-7'-79,"-2"-1"11,2 2 12,-2-1 5,-4 1 8,0 0 11,-2 1 8,-4 1 8,-6 4 7,-7 0 13,-6 1 2,-12 5 5,-11 2 5,-24 11 1,-10 2 0,-9 2-3,-10 6 13,-4 3-3,-6 4-4,-5 4 1,-7 0-8,-6 2 1,-26 13 1,3-6 3,-1 7 2,3-3-8,25-7 4,-3-2 0,-21 11-2,-9-2-9,-5-3 5,-2-2 1,0-7 1,-2 0-1,27-7 3,-7-6 13,1-1 7,0 0-2,-2 0-5,4-5-2,2 5-2,-2-6-2,-2 2-7,4 2 1,1-5 2,6 1 0,4 0-6,6-6 1,7 5 3,3-5-1,6 4-1,8-4 1,2 2-1,6 0 1,4 1-3,2-3 3,6 0-6,4-2 0,16 1 4,8-7-3,4 5 5,9-4 3,1-1-3,5 1-1,7-3-1,1 1-3,6-4 1,0 4-5,3 0 0,2-5-2,2 1 4,1 4-4,2-6-1,0 2-2,4 3 0,-3-5 2,3 6-3,-1-4 1,1 4-11,-1 0 2,1-1-2,0-1-5,-4 6-8,2-1-19,-2 3-12,-6 1-15,-3 2-9,-4 4-13,-4 2-18,-8 2-26,-5 4-269,0-5 84</inkml:trace>
  <inkml:trace contextRef="#ctx0" brushRef="#br1" timeOffset="315832.569">7971 17842 345,'2'-6'37,"0"0"4,0 3-12,-2 3 5,2-12-8,-2 6 1,0 3-3,2-3 6,-2 0 7,0-1 0,0 1-3,0 0 1,0 3-2,0-5 2,2 2 3,-2 0-1,2 1 4,-2-1-9,0 6 0,0 0 4,0-10-13,0 10 4,-2-5-9,2 5 12,0 0-18,0-6 1,0 6 9,0 0-6,0 0 3,0 0-2,-2 19 6,0-11-4,2 3 0,0-3-6,-2 1 1,2 3-1,2-5-4,-2 7-3,0-7 4,0 1-3,0 3 2,0-3-3,0-1 3,2-1-6,-2 2 5,0-2 0,0 1-6,0-7 3,2 8 5,-2-2-5,0-6 2,0 7 9,0-7 3,0 6 12,0-6 7,0 6 1,0-6-4,0 0-3,0 0-3,0 0-4,0 0-1,-16-18 7,12 15-4,-1-9 1,1 5-9,2-7 1,-2 1-5,4 0-3,-3-3 1,1-3-2,4 4-2,-2 0 0,0-4-3,0 5 5,3 3-6,-3-3-1,0 5-5,2 2 2,-2-5-2,0 4 1,2 7-5,-2 1 1,4-6 2,-4 6 0,0 0 2,4 21 1,-1-8 3,-1 1-1,0 6 2,0 1 2,0 2-6,2 2 4,-2 4-1,0-3-2,0 3 3,0-2-2,0 1 2,0-1-4,8 7 4,-4 0-1,0-5-11,2 5-11,-1-7-18,-1 1-21,3-1-30,-3 0-24,-4 0-42,-2-11-105,-2 4-165,-2-7 66</inkml:trace>
  <inkml:trace contextRef="#ctx0" brushRef="#br1" timeOffset="318423.1881">8437 17992 1057,'0'0'-67,"-2"-5"8,2 5 10,-5-8 10,3 2 8,2 6 9,-2-6 9,2 6 9,-5-7 14,5 7 9,-2-6 3,2 6 4,-2-3 8,2 3-2,0 0-6,-4-6 0,4 6-6,0 0 0,-2-6-6,2 6-1,0 0-3,0 0 1,0 0 0,0 0 9,13 0-7,-13 0 5,21-2 1,-6 2 0,4-4-2,4 2-3,5-3 0,3-1-2,5-3 2,0 1-3,3 0-1,-3-5 1,2 1-3,-5-1 3,1 4-3,-2-5-1,-7 3 3,-1 3-2,-4-1 15,-2 3-4,-4-6 1,-1 5-2,-2-1 1,-2-1 1,-3 3-5,-2-1 3,-2-3-2,2 2-6,-2 5 3,0-3-3,0 0-12,2 4-25,0-3-23,-4 5-26,4-6-12,-4 6-14,8-2-30,-8 2-220,8-6 133</inkml:trace>
  <inkml:trace contextRef="#ctx0" brushRef="#br1" timeOffset="318913.0871">9249 17249 968,'-2'16'-17,"2"-16"4,0 0-6,-2 5 4,0 1-1,2-6 3,0 4 3,0-4-2,2 11 13,-2-9 6,2 4 7,0-4 9,2 2-2,1 2 3,3-5-1,1 1 0,2 2 6,1-4-8,2 0 3,4 0-4,1-4-3,0 2 1,4-4-1,1-1-4,-2-1 2,4-3-6,-3 1 0,1-3 2,-4 0-5,2-1 3,-3 5-5,-2-4 3,-2 1 4,-3 4 1,2 1 9,-2 1 2,-2-2-8,-3 3 0,1-1 0,-1 4-7,-1-4-1,-6 6-2,0 0 4,6 12 2,-8-5-1,-2 3 10,0 3-8,-5 8 5,1 4 16,-3-2 3,1 9 3,-4 3-2,-2 5-3,4-4-8,-1 4-2,0 2 1,0 0 1,3-2 0,-1-4-4,2 0-3,-1-2-1,4 0 1,0 1-4,1-3-5,1-5-13,-1 2-18,3-4-21,0-3-17,0-1-14,0-2-15,-2-4-14,2 1-15,0-5-56,0-3-222,-3-2 94</inkml:trace>
  <inkml:trace contextRef="#ctx0" brushRef="#br1" timeOffset="319307.2681">9508 17463 1054,'-6'6'-34,"-1"-5"3,2 5 3,1 2 1,-2-2 2,2-5 3,0 5 6,1 2 6,-1-7 10,2 5 10,2-6 5,2 12 17,0-10-8,5 3-2,1-5 3,2 2-8,4 2 2,0-4 1,4 0-5,2-4 5,1 2-9,5-3-15,0-3-11,3 2-20,-1-1-25,-1 1-52,0-2-183,-3-5 189</inkml:trace>
  <inkml:trace contextRef="#ctx0" brushRef="#br1" timeOffset="319610.9703">10502 17455 815,'0'8'14,"0"-6"7,0 3-6,0-5 0,4 8-2,3-4-2,0-2 2,3-2 0,2 0 10,4 0-13,2-6 5,1 6 0,5-2-8,2 2-12,1-4-23,2 2-27,-6 2-41,3 0-182,-7 0 204</inkml:trace>
  <inkml:trace contextRef="#ctx0" brushRef="#br1" timeOffset="319831.9638">10651 17779 799,'-12'2'9,"4"2"11,0-2 6,2-2 2,-3 1 7,9-1 18,-10 0 1,10 0 8,-9 6 1,9-6-3,-6 0-6,6 0-12,0 0-4,-7 2-4,7-2 0,0 0-6,0 0-11,28 4-24,-15-4-22,1 0-22,6 0-26,1-4-34,0 2-77,2-5-150,5-1 147</inkml:trace>
  <inkml:trace contextRef="#ctx0" brushRef="#br1" timeOffset="320705.1026">11982 17051 897,'4'-7'-32,"-4"7"2,0 0 1,-2-6 8,2 6 3,-10-2 8,0-2 9,2 2 11,-2 2 8,0 0 4,-3 0 3,0 2-2,-4 2 0,0 4-2,0-1 5,-4 1-6,2 3 7,-2 5-7,-1-3 2,4 6 2,-4-2 7,-1 8 3,4-4-5,-2 6 5,3-2 1,2 5-10,1-2-7,0 1 3,3 3-1,3 3 3,1-5-2,0 2-5,3 1 2,3-3-1,-1-3-1,3 6 3,3-9-2,-1 3 0,1-1 1,1-5 1,-2 0 6,4-1 8,-2-1-5,4-4 0,-1-2-2,3 1 2,3-7-2,2 1-3,1-1 2,4-5-7,-1 2-2,4-4-3,0 0-1,5 0 1,0-6-1,-3 4 0,-3-3-2,-2 3-4,0-4 2,-2-6 1,-1 5-3,-2-1 1,-2 1-5,-3-7 4,2 3 2,-6 2-4,0-5 0,0 1 0,-4-1-3,0-1 3,-2-4-2,0 4-2,-4-4 3,0 0-5,-2 2 7,0-2-7,-6 3 0,2-3 0,-5 6-2,0 0-4,1 3 3,-3 4-7,-3-1-1,2 7-4,-4 0-10,1 0-1,-4 7-9,2 5-11,-3-1-22,1 7-17,1-2-20,0 4-36,2 0-103,3 0-112,4-5 128</inkml:trace>
  <inkml:trace contextRef="#ctx0" brushRef="#br1" timeOffset="321233.9035">11366 17531 875,'0'0'-70,"-10"0"7,-2 2 8,2 4 16,0-6 16,-1 2 12,-2 2 4,5-2 5,-3-2 4,3 1-2,2 3 1,-3-4-1,9 0 1,-13 2 1,7 2 2,6-4 6,-8 2 9,8-2-3,-7 2 8,7-2-2,0 0 3,0 0 2,0 0 1,0 0-1,0 0-2,19 4 4,-11-4-5,-8 0-3,24-4 1,-7 2-4,0 0-1,0-4 4,-1 2-8,4 3 2,-1-7-3,0 6-4,0-4 3,-2 1-1,2 3 3,-3-4-5,0 2-1,-4 2-2,-1-4-5,-1 5-2,1 1-10,-2-2-19,-3-4-18,-6 6-19,4 0-23,-4 0-49,0 0-98,0 0 81</inkml:trace>
  <inkml:trace contextRef="#ctx0" brushRef="#br1" timeOffset="322269.3028">12590 16886 609,'-18'-8'-30,"6"8"5,-1 0 4,-6 0 3,-4 0 7,-7-4 14,-2 4 13,-1-2 5,-9 2 7,-3 0-2,1 0-2,-6 0 2,4 0-6,-3 0-3,0 2-2,1 2 2,1-2-1,1 2-4,1-2-4,5 3 0,0-3-3,6 4 8,3-4-4,-1 3-4,4-5 10,1 6-11,5-4 1,1 2 1,0-2-4,4-2 4,-2 2-4,4 2 0,3-4 0,-3 0 2,2 1-3,0-1 0,3 3 2,-3 0-4,0-3 5,3 0-4,0 2 2,-2 2-3,2-2 2,0-2 1,-1 6-3,-2-5 0,2 7 3,-3 0-3,2 3-3,-4-1 2,2 3 1,-1 4 2,0 0-1,-2 2 5,2 8-4,0 0 4,1 3 1,-2 2 0,4 5 3,-1 4 8,1 5-5,-2-2-3,4 2 3,0 2 1,2-5-1,-4 3-2,6-4 7,0-2-4,0-4 1,1 0-1,1-3 2,2-1 3,0-3 0,0-3-2,2 1 3,-4-4-4,2-2-3,2-6 5,0 4-2,-3-4 1,3 4-1,0-5 2,-2-1-3,2 1 0,0-5 2,0 2 4,2 5 2,3-5 3,-1-1 0,0 3 2,4-1-2,1-3 5,3-2-4,4 5 4,0-4-6,6-3 3,3 3-4,5-6-1,4 2-1,1-4-7,11 0 3,4-4-3,11 2-2,2 0 0,24-9-8,0 3-5,-3 2-3,-3-3 2,-11-3-7,-11 5-3,0-1-6,1 1 1,-5-5-4,0 4 4,-1 1-2,-2 1 3,-7-2-1,-3 4 5,-9 3-2,-1-1-1,-2-2 2,-5 2 3,-1 2-1,-6 0-3,2-2 2,-4 2 3,-1-4 7,-2 4-2,-2 0 2,1 0-2,-4-1-2,4 1-1,-4 0 10,0-5 6,-8 5-2,11-1 1,-11 1 1,8-2 0,-8 2 2,7-6-2,-7 0-5,0-1 0,2 1 0,-2-7-6,0-1 2,2-1 1,0-6-4,-2-6 0,2-1 4,-2-6-2,-2-6 2,0-1-2,0-2-3,-4-5-1,-1-1-1,-2 1 4,-1 0-3,0 1 5,-4 3-7,4-2 5,-2 12-3,1 0-1,2 2-1,1 7-12,-1-2-14,1 6-9,0-6-17,-1 6-20,0 0-37,-1 0-113,-2 0-55,-10-4 199</inkml:trace>
  <inkml:trace contextRef="#ctx0" brushRef="#br1" timeOffset="324886.6533">12782 17745 715,'8'0'-36,"-8"0"4,0 0 2,7-6 1,-7 6 4,0 0 1,0 0 4,0 0 4,0 0 7,0 0 1,0 0 3,11 6 1,-11-6 4,0 0-3,0 0 0,0 0 10,6 2 5,-6-2 3,4 5 1,-2 3-1,2-2 2,1 1 2,-1 1 2,0 3 2,0 3 1,5 1-3,2 0 2,1 4-1,2 2-1,4 2-4,3 2 0,5-4 1,8 6 0,1-5-2,7-1 2,18 10-3,-3-10-2,11 0 1,-7-6-1,-4-6 2,1 3-4,3-6-2,2-1 3,1-3-4,3-4 2,-1-2-2,23-3-6,0-1 3,-4-5-3,-2 0 5,-2-1-6,2 1 2,-5-2 2,1-4-4,-3 2 0,-2-3-1,0 0 0,-6-1-2,-9 1 4,4-6-3,4 5 0,-15-2 1,-5 2 0,16-10 0,-5 1-3,-1 2 0,-11-3 3,-8 6 2,3-1-2,-1-1-2,13-7 5,-11 1-4,9-3 1,1 0 3,4-2 8,-1 2 0,4-5-1,5 5 5,3 2-8,5 0-1,4 5 2,0-3-5,5 9 1,0-2 1,-1 4-6,0 6 5,3-2-4,-1 7 3,5-1 5,2 3-11,2 6 2,2-2 3,0 4-2,3 4 2,-1 2-2,0-2 1,0 7 7,-2-1-7,-4 1 1,-2-1-3,-2 3 2,-5 0-3,-1 5 5,-6-3-3,2 4 3,-3-2-1,-3 4 1,2 0-3,0 0 2,-3 2-4,0 0 0,0-3 1,-10 0 1,13-3-1,-14 2 1,-4-6 10,-2 0-10,2 1-2,-1-1 0,-1 1 3,0-1-5,2-4 6,-2 5-6,2-3 0,-3-1 1,5 3 2,-4-1 0,5-3-1,-4 2-5,1-3 4,2 0-4,-4-1 0,2-1 4,-6 2-3,1-7 2,1 3-2,8-2 2,-7-2-1,4 0 2,7 0 0,2-2 0,-1-2-1,1 3-1,3-5 0,0 4-1,0-4 2,21 4 1,-14-3 0,12-1-3,-17-2 3,-9 6 2,-2-3 2,-2-1 0,-6 0-2,-5-2-3,-1 3 6,-5 1 0,-3-2 5,1-1-4,-6-1 0,-2-2-3,-1 3 0,-1-1 1,-1 2-6,-1-1 7,0-1-2,2 1-1,-5 1 2,-2 0 0,0 4 0,1-5 4,-4 3-6,2 2-5,-4-4 3,1 4 2,-3 1-3,2-3 3,-4 2 0,0 2 2,2 2-3,-2-2 2,0 4 3,-1-3-8,1 7 3,-1-6 3,2 8-2,1-3 2,-2 1-2,2-1 5,0 7-4,3-5 2,2 3 1,0 1-2,1 0-1,2 1 1,1-5-1,2 3 2,0 1-6,1-4 1,2 3-2,-1-3 2,7 3-4,-6-3-5,6 3 0,-4-5 1,-1 1 0,1-2-3,0 0 1,-1-1 2,1-3-4,-5-2 4,0 0 6,0 0-4,5-6 3,-2 5-4,-3-5 3,2-2 0,-4 2 3,3-1-3,-3-5 3,0 3-2,0-3 4,-1 3-2,-2-3 0,2 3 2,-4-4-1,1 5-4,-2-4-1,0 5 2,-3 1-2,4 0-2,-4 3-1,-4-3 0,3 6-1,-3 0 1,-8 0 2,18 6 5,-12-4 1,2 5-2,0 5-1,2-3 3,0 4 0,0 7 0,3-1 0,0-2 6,2 4-1,1 4 1,4-4-2,-2 5 1,2-3 7,1-2-5,-2 4-1,2-4-3,-2 0 3,0-6 1,-2 0-5,-2 2 5,2-3 1,-7-5 4,4 3 7,-4-3 4,0-3 4,-1 1-4,-1-7 4,-1 2-8,1-2-1,-8 0-5,13-2-7,-9-3-3,2 3-5,-2-4-12,0-2-12,1 3-8,-2-3-14,1 1-12,0 1-18,0-2-115,0 1 67</inkml:trace>
  <inkml:trace contextRef="#ctx0" brushRef="#br1" timeOffset="325486.4126">23081 17663 503,'0'-6'-11,"0"0"-2,0 6 1,5-3 0,-3-3-1,-2 6 4,0 0 11,0 0 6,0 0 4,0 0 6,19 13 7,-17-5-7,3-1-2,-3-1-1,2 8 3,0-7 3,0 2-4,2 3 2,-1 1-2,4 1 4,-3-5 2,0 3-4,2 1-2,1-5-1,2 5-1,-3-5 0,0 3 1,1-1-3,-1-5-2,-1 3-1,-1-1 1,1-1 5,-3 2 9,0-6 6,0 3 1,0 1 10,0-4-9,-2 4 1,-2-6-2,0 6-12,0-6 1,-6 7 0,-2-5 3,0 2-11,-5 4-1,-2-1 4,-4 1-8,-5 3 9,2-3-13,-8 5 7,-4 2-7,0-1-3,-2 1 7,0 2-5,-6 0-1,-1 2 0,3-4 1,-2 5-1,8-7 6,3 0-1,3-5-4,4 3 3,3-1-4,5-4 7,-4 1 0,6-1 7,1-4 10,2 4 9,0-5 2,3 5 8,0-6-1,8 0-10,0 0-1,0 0-5,4-13-3,2 3-4,3-1 1,1 1-5,1-3-4,4-4 6,-3 2-1,6-5-4,-4 4-4,3-5-1,0-4-1,0 4-1,-3-6 2,4 4-6,-4-3 3,-1-1-4,0 6 2,-5-2-4,3-2-3,-3 2-9,3 3-22,-2-5-22,-3 4-36,0-2-44,-2-2-102,0 2-184,-2-2 67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44:38.513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12350 2497 561,'0'0'-31,"0"0"8,0 0 8,0 0 7,0 0 2,0 0 4,0 0 6,0 0 6,0 0 4,0 0 1,0 0 1,8-11 0,-8 11 2,0 0 0,0 0 0,0 0 1,0 0-1,0 0-2,0-6 1,0 6-3,0 0 0,0 0 1,0 0-2,0 0 0,0 0 1,0 0-4,0 0-2,0 0 0,0 0 4,0 0 11,0 0-7,0 0-1,10-2 2,-4 0-2,-6 2 2,10-2 13,-6 1-9,-4 1 5,13-4-1,-6 2-2,-1 0 0,-6 2 1,12-2-1,-5 0 2,-7 2 1,10-4-4,-4 2-2,4 0-1,-4 1-5,2-2 4,-2 2-7,5-3 2,0 2-4,-1 0 1,1 0 3,1 0-4,1 0-4,2 0 0,-3 1-4,4-2 6,-4 0-4,3 1-2,-2 0 7,0-2-7,-1 2 14,0 0-12,0 1 7,-2-1-1,0-1-4,-1 2 5,2 1-3,-3-2 2,-2 0 3,3 0-2,-1-2-9,-8 4 2,13-2-1,-4 0 3,-1 1-3,0-2 1,3 2 1,4-1-1,0 0-3,3 0 2,4 2-4,-1-2 2,0 0 3,0 1 3,1 1-5,-2 0-3,0 0 3,1 0-1,-2-3 1,0 3-1,-5 0 1,2-2-2,-2 2 3,-1 0-3,0 0 0,-3 0-2,3 0 2,-3 0 4,2-1 0,-2 2-2,0-1 5,1 0-8,0 0 3,-1 0 2,3 0-5,2 0 5,4 2-7,1-2 3,4 3 0,0-2 0,3 1-2,1 0 6,-1 0-5,-2 0 6,3 0-4,-1-1 2,5 2-2,-2 0 0,-1 1-5,1 0 3,-2-2-1,1 4 1,-1-1 0,-1 1-2,3 0 0,-2 1 4,1 1-1,1-1 3,-2 1 6,-2 2-9,2-3 1,0 3-2,-3-3 2,-1 1-3,1 0 3,-4-1 0,0 1 2,-1-2-1,-4 1 7,3-1-10,-2-1 0,0 4 1,0-4 0,2 1 3,-2 1-2,4 1 3,0 0-5,3-1 1,-2 1-1,2 1 0,2-1 4,1 2-2,1-3 2,-1 1-2,3-1 2,0 3-1,-3-3 6,0 1-7,3-2 4,-3 1-6,1-1 3,2 0-2,-5-2 2,3-1 2,-1 1-2,1 0 1,0 0-3,-2 2-1,2-4 1,2 2 7,-1-1 0,3 1-9,0-2 2,-1 0 4,3 0 0,3 0 3,-1-2-9,0 1 3,1-1-2,-1 2 2,-2-4 1,3 2 0,1-1 5,-2-1-7,3 2-1,-3-2-1,3 0 0,1 0 2,-2 2-3,-2-2-1,3 2 5,1-2 0,-3 2-4,1 0-1,-1 0 3,1-2 1,-2 2 0,0 0-4,-1 0 4,-1 0-2,1-1-1,-1 1 4,-3 0-2,3 0 4,-4 0-7,2-3 2,-3 3 1,-1 0 1,-4 3 0,6-3 0,0 1-4,-3 1 5,3 0 1,-4 0-2,3 2-2,-5-2 2,3 0-4,-1-1 4,-1 1 2,-2 1 3,1-2-3,-1-1-4,0 0 10,-2 0-3,1-1-8,0-2 1,0 1 1,-1 1 4,-1-1-1,0 0 0,2-2-5,-1 2 4,2-2 2,2 0-2,1 1 0,1-1-4,3 0 6,-2-2-4,1 2-2,1-1 4,-2 1-1,-2-2-3,2 0 6,-1 1-3,-1-3 0,0 2 2,-1-1-1,1-1-4,-4 1 8,0-1-6,-3 2 7,0 0-1,-2 1-5,-3-1 7,4 1-3,-4 0-3,-1 0-3,-2 1 0,1 0 2,-1 2-5,-3-1-2,1-1 9,0 2-7,-1 2-3,0-2 3,-8 2-1,15 0 4,-8 0-1,-7 0 2,16 4-3,-9-2-1,1 0 2,-2 1 2,3 3 4,0 0-6,-1-3 0,2 5 0,1 0 3,2-3 0,-1 3-1,1-2 4,0 0 0,0-1-2,1-1 1,0 2 1,-2-2-1,0-2-1,3-1 2,-4 2 2,4-2-1,-3-1-3,1 0 5,0 0-6,-3-1 4,3-2 1,0 0 4,2-1-4,-3 0 0,1-2 2,0 1-4,-1-1-2,-1 0 7,0 1-7,-1 1-1,-2-2 3,1 0 0,-1 3-4,-1-3-1,2 2 3,-3 0-11,0 0-12,0 2-17,0-1-18,-2 1-18,-4 2-14,8-2-11,-8 2-18,0 0-181,0 0 184</inkml:trace>
  <inkml:trace contextRef="#ctx0" brushRef="#br0" timeOffset="755.2766">13919 3088 729,'0'0'-56,"0"0"7,0 0 5,-2-6 1,2 6 8,0 0 12,0 0 5,0 0 12,0 0 8,-9 15 9,7-9-1,-1 1 4,1 1 3,-2 2 5,2 1 6,-4 2-1,2 3 1,-2-1 3,-1 4 2,-2 2 1,1 2 0,0 2 1,-3-1 4,3 1-6,-5 4-5,2 1-1,-1 1 0,-1-3-6,0 2 4,3 1-2,-3 0-6,3-1-2,-1 1 2,2-5-2,1-1-4,2 0 5,-2 0-13,0-4-8,4-2-9,-2-4-13,4 0-7,-2-2-8,2-1-14,0-4-31,2-5-33,0-3-123,0 0 237</inkml:trace>
  <inkml:trace contextRef="#ctx0" brushRef="#br0" timeOffset="1244.1121">13976 3061 585,'12'-27'-39,"-2"6"9,-4 2 12,-2 4 13,2 4 12,-2-1 5,-2 3 3,2 1-4,-2 0-7,1 3 3,-1 1 5,-2 4 1,6-2 3,-6 2 1,0 0 2,7 15 0,-3-1 0,0 3 4,-2 2-5,0 6-1,0 2 4,1 3-1,3 4-6,-2 4 0,4-2-1,-1 2 2,2 1-1,-1 1-2,0-4-2,0 2-2,4-4-3,-2 0 4,-2-1-2,3-5 0,-3-1 2,1-6-2,0 2-2,-1-2 1,-2-4 2,-2-2 0,2-2 11,1-1 3,-2-3 0,1-1-2,2-4-2,-2-1-5,1-3 3,1 0 9,-8 0-3,15-7-2,-6-1-1,-1 1-2,0-5-1,-2 1 7,4-2 3,-4-2-9,2-3-1,-2-1 9,3-2-8,-3-2 9,3-3-10,-5-1 3,5-2 5,-3 1-11,-2-6-4,4 1 12,-1-3-14,-2 4 3,-1 1 2,0 3-4,0-1-1,0 3-5,-2 1 1,0 4 1,0 1-1,-2 2 0,2 2 0,0 1-3,1 2-7,-1 2-23,-2 1-14,2 2-5,0 2-13,0 5-13,-2 1-22,0 0-35,0 0-209,11 13 145</inkml:trace>
  <inkml:trace contextRef="#ctx0" brushRef="#br0" timeOffset="1538.123">14618 3294 818,'0'0'-75,"4"9"6,-2-5 11,2 2 13,2 0 18,0-1 8,3 1 12,2 1 6,1 1 12,1-1 0,1-1 9,2 2 3,0 0 1,4-1 6,-3-1 1,1 2 5,2-3 6,-2-1 2,2 2 0,-3 0 1,-1-3-1,2 1-7,-4 0 5,2 0-13,-4-3-3,0 1 3,1 1-8,0-2-2,-2 1 2,-1 0-15,0 0-16,0 0-14,-2-2-27,0 0-33,-8 0-42,17 0-166,-8-2 191</inkml:trace>
  <inkml:trace contextRef="#ctx0" brushRef="#br0" timeOffset="1983.1172">15420 3295 720,'4'-6'-54,"-2"3"6,-2 3 8,6-6 11,-4 2 10,0 1 14,-2 3 8,2-6 8,-2 6 2,2-6-2,-2 6-1,2-4-3,-2 4-1,0 0 5,0 0 7,0 0-1,-20 17 2,11-5 1,-2-1-2,-1 6 0,-1 3 2,3 1-4,-3 3 1,2-1-3,1 9 0,0-1-2,2 2 5,4 3-3,2 0-2,4 2-3,0-2 2,8 0-3,0-2 1,4-1-1,1-3 0,2-3 4,0-2-4,0-6-1,2-6 1,0-1 0,2-5 6,-2-5 1,3-2-3,0-5-1,2-7 3,-1-1-4,1-7-1,-4-2 2,2-3-3,-5-4 1,0-1-3,-6-3 0,-1-1 0,-6-2-4,-4 4 6,-2-6-5,-4 1-1,-5 1-2,-1 0 2,-3 4-2,-2 3 1,-5 2-4,4 2-14,-2 8-18,1 4-17,1 4-23,0 1-38,6 4-157,-3 2 211</inkml:trace>
  <inkml:trace contextRef="#ctx0" brushRef="#br0" timeOffset="2739.3589">16046 3248 684,'2'-8'-43,"0"2"8,0 1 4,-2-1 5,0 6 0,4-10 1,-4 7 5,0 3 7,2-6 0,-2 6 5,5-4 1,-5 4-1,0 0 3,0 0 5,11 10 1,-7-4 3,-2 1 0,2 2-5,-2 3 4,-2-1 2,2 3 1,-2 1 4,-2 2 3,2-2-2,-4 3 1,2-2 2,-2 2-1,-3-1 0,3 0 4,-3 0 0,-1 1-1,2-2-1,0 2-3,0-3 3,-2 0-2,2 2 1,0-1-1,2-3 1,0 2-3,2-2-1,-3 3-1,5-5 0,0 0 0,0 3 2,3-4-3,1-1 2,-2 0 1,2 1-5,-2-2 0,4-1 1,-2 1-2,0-3 2,4 1-2,-4-2 3,2 0-3,-2 0-1,2-2 3,-6-2-2,11 1-3,-11-1 2,0 0-1,11-1-1,-11 1 4,0 0-4,4-8-3,-4 8 3,0 0-1,-4-7-3,4 7 0,0 0 4,0 0-4,-18 1 2,18-1-1,-12 6 1,6 0 0,-2 1-2,-2 3 1,2 1 2,0 0-2,-1 3 1,1 1 4,1 1 1,1 1-5,0-2 1,-1 2-2,5-2-2,-2 3 5,0-2-2,2 0 5,0-1-6,0 2 0,2-2 4,-2 0 2,0 3-5,-4-3-1,4 0 4,-2 3-4,0-5 2,0 2 2,-2 0-4,0 0 3,-1-3 2,1 1-4,-3-1 3,1-1-3,1-1-8,-3-1-10,2 0-11,-4 1-20,0-4-26,-2 0-32,2-3-94,-2-1 68</inkml:trace>
  <inkml:trace contextRef="#ctx0" brushRef="#br0" timeOffset="3748.5907">13724 2531 481,'-13'-1'-46,"1"1"3,-2 0 9,0 1 11,-1 2 6,-2 2 8,-2 1 4,3 0 3,-2 1 4,0 2 2,-2 5 0,3-1 6,-1 0-3,2 3 1,0-1 0,0 2 1,2 1-3,-1-2 1,3 4 1,-2-4 0,4 4 0,0-1 3,2 0-2,-2-2 2,4 0-2,2 0 0,0 2 0,0 1-2,2-4-2,2 4 4,-3-1-1,1 0 0,2 2-3,0-2 2,0 0-3,2-2 3,-2 2-1,0-2-3,-2 0 0,2 1 5,-2-2-3,0 0 0,-2-1 7,-3 0-6,3-1 5,-2-1 3,-3 0-2,3-2 0,-2 1-1,-4 0-2,4-3 4,-2 3-3,0-5 1,1 3-5,0-3 2,1 1-5,-1-3 1,3 3 4,0-2-4,0 1 0,-1-1 0,2-2-4,1 2 6,0-1 2,0 1-7,4 0 5,0 0-4,0 0 2,4-1-3,0 1 1,2-1-2,2 3 2,2 0-3,0-3 4,1 3 1,-1 0-4,1 1 0,-2-1 1,-1 1 0,-2-1-3,0 0 1,-1 1-1,-2 0 3,-3 3-3,-3 0 3,0 1 0,-3 0 1,-2 1-2,0 1 0,-3 0 2,-2 2 4,-2 0-3,3 3-4,-3-5 7,0 2 1,-1 2 1,0 0-1,4-2-1,-3 0-1,2 0 1,2 2 2,1-1-2,-2 0-1,3 0-1,-2-3 2,5 0 1,-2 1-2,1-1 0,1 0-4,0 2 3,1-4 1,-1 3-1,1-1-2,3-2 2,-2 2-1,2-1 1,2-1 4,0 1-6,4 1 2,0 0 1,5-2 0,6 2-1,0 1-4,6-3 6,6 0-4,5 1 1,4-3-1,3 1-4,2-3-6,4-1 2,6-1-6,-6-1-5,1-2-8,1 0-3,1-2-4,-1-2-10,-1 0-14,-1-2-17,-1-2-134,-4 0 71</inkml:trace>
  <inkml:trace contextRef="#ctx0" brushRef="#br0" timeOffset="4101.3637">13457 4374 515,'-27'3'-22,"7"0"8,4-2 4,6 1-1,-2-2 5,4 2 1,8-2-2,-12 2 4,12-2 6,0 0-1,0 0 2,0 0 0,0 0 4,46 2 3,-18-2 1,5 2 2,9 0 4,5 1-1,13 3 0,20 3 0,2 1-6,3 4 0,0-1 0,1-2-1,-1 3 0,2 1-2,0-2-1,-2 0-2,-3 3 0,-1-3-2,-18 0-3,-8-1 5,-2 0 2,-6-3-5,-8 0-6,-3 1-8,-8-2-7,-2-1-10,-3 1-13,-4-1-17,-6 1-109,-1-1 57</inkml:trace>
  <inkml:trace contextRef="#ctx0" brushRef="#br0" timeOffset="4461.3984">13861 4724 442,'-19'2'-5,"5"-2"2,3 0-2,2 0-2,3 2 1,6-2 6,-10 2 3,6 0 6,4-2 4,0 0 2,0 0 9,12 11 2,-2-7-7,8 0 5,7 0-1,3 1-5,8 5 3,4-3 1,3 1-4,9 3 5,3-1-1,2 0-1,19 3 0,3-1 2,-12-1-2,-7-6 2,-1 3 1,-2-2-1,-3 1-1,-8-3 2,-4 2-6,0-2-2,-4 0 1,-6-1-9,-2 1 6,-3-2-3,-5 2 2,-4-2-5,2 0-1,-2-1-8,0 2-8,-1 0-11,1-1-7,0 2-17,-4 2-22,3-3-33,-2 1-154,0 2 226</inkml:trace>
  <inkml:trace contextRef="#ctx0" brushRef="#br0" timeOffset="10306.0852">19441 2381 76,'2'-8'34,"-2"2"-13,2-1 3,-2 2 3,2-1-4,1 0-1,-3 6-5,0-8-4,0 3-2,0 5-3,2-6-2,-2 6 1,0 0-3,0 0-1,0 0 0,0 0-1,0 0 0,0 0 0,0 0 1,0 21-1,0-14 0,2 1 0,0 2 6,2-1 2,2 3 5,5-1-2,2 4 2,3 0 2,6-1 2,-1 1 1,7 0 2,2 0-1,3-1-3,5-3 1,6 3-2,9-1-2,5-1 2,20 0-2,4 0-2,3 0-3,2-1 1,0 0 0,4 1-5,2 1 0,-2-2-1,-3 1 0,-5 1 0,-2 1 1,-7 1-2,-13-2-3,-8-1 3,-5 1-4,2-2 2,-11-1 2,2 1-5,-3-1 4,-2-1-5,-2 1 5,0 0 0,-5-3-4,1-1 3,0 1-5,1-1 7,3 2-5,4-1 1,1-1 1,1 0-2,2 2 0,1 1 0,-1-2 1,7 3-1,-1 1-1,3-1 2,-2 1 2,-1 1-4,1 0 0,-1-1 4,-7-2-3,-1 3 1,-2-5-1,0 3 1,-4-1 0,3-1 4,-8-2-6,1-1 2,0 0-3,-2-2 3,0 1-3,4-2 4,-3-2 0,1 0 0,2-2-3,-3-2 1,5 2-1,-2-4-1,-1 2 2,6-3 0,-1 2 2,-2-4-3,2 2 3,-3-1-4,3 1 2,0-1 1,-1-1 0,3-1-2,0 1 2,-1-1-4,10-3 4,-7 1-4,10 1 0,-4-3 3,1 1 0,-1 2-2,1-2 3,-1-1-3,1 1 3,-1 0-3,-1-1 12,-7 5-12,0-1 0,-1 1 0,0-1 0,-1 2 0,0 1-1,-4 1 4,-1 1-4,1 1 1,-2-1 1,1 2-1,-1 1 1,0 2-1,-1-4 4,1 4-2,0-2 9,0 1-9,1-2 2,1 0-1,2 1-1,-1 0-2,1-2 1,6 2 2,3-4-3,-3 3 2,3-3 3,3-2-4,5 3 1,1-5 1,4 3-2,1-3 9,0 0-8,3 3 1,-3-3-2,0 5 1,-1-1 1,2 0-2,1 4 2,0-2-1,3 3 0,1 1-2,1 1 3,25 1-1,2 4 0,-2 0-2,-2 3 2,0 1 1,-5-1-1,-4 5-1,-14-1 2,-11 0 1,1 1-3,-3 1 1,-4 0-3,-3 1-1,-2-1 0,-5-2 1,-5 0 1,-2 1 0,-6-5-2,0 0 1,-3 3 0,0-4 2,-4-1-1,-3 1 3,2-2 1,-2-1-1,-3 1-2,2-2 2,-4 0 0,1-2 0,0-1-2,-2 2 4,4-3-4,0 1 0,1-1 0,0 2 2,4-2 0,1 4-3,0-2 4,2 2-2,0-1-1,1 2 1,5 0 1,-2 1-1,6 2 1,4-1 2,3 3-2,2-1 1,3 1 0,10 1-4,1-1 2,4 1 1,21 2-2,-13-1 3,-5-5 3,-3 1 2,0-2 0,-1-1 1,-8 0-3,3-4 2,-3 1-1,1 0 0,0 0 0,1-2 0,1 0-2,9 0 1,-1-2 7,2 2-9,5 0-2,-1 0 2,5 0-2,23 2 3,2-2-3,-4 4-1,-2-3 2,0 5-1,-14-2-1,-12 0 1,23 4 2,-15-3-2,-10 1-1,-1 0 2,-4 1-1,1-1-2,-3 2 2,-1-3 2,-7 1 0,-3-4-1,-1 4 0,-2-4-1,-7 2-1,2-4 1,-3 1-1,0-1 0,-1 2 1,1-4-1,-2 2 1,-1-1-2,1-2 1,-1 2 2,-2-3-3,3 2 4,-2 0-4,-1-2 2,1 0 0,2 0 0,-1-1 2,3 1-2,2-2 0,4 0 2,0 3-4,2-3 4,2 2-4,-1 1 2,3-1 0,0 0 2,3 2-1,1 0-4,1 0 5,-1 2 0,2-2 0,-1 2 0,-1 0-2,1-2 0,0 2 1,-1-2 0,-1 1 2,-3-3-1,1 2 2,-3 0-4,0-4 1,-3 2 2,-5 1 0,-5-3 0,3 0 0,-4 3 3,-6-3-2,0 0-2,-5 0-4,0 0-3,-5 1-11,-3-1-13,-3 0-22,-6-1-25,-4 1-83,-4-4 54</inkml:trace>
  <inkml:trace contextRef="#ctx0" brushRef="#br0" timeOffset="12694.3506">140 3463 439,'0'0'-5,"-10"0"3,10 0 3,0 0 1,-10 0 3,10 0 3,0 0 2,0 0 5,-15-2 0,15 2-3,0 0 1,0 0-5,-10 0 1,10 0-1,0 0-1,0 0 0,0 0 0,0 0 1,0 0-2,0 0 0,0 0-3,-11 0 2,11 0-1,0 0 0,0 0-1,0 0-1,0 0-1,0 0 7,0 0-5,0 0 1,0 0-1,0 0 0,0 0 0,17 10 2,-6-8 0,3 1-1,4 3 0,2-2-2,6-1-1,3 3 2,1-2-1,4 2 3,-2-2 5,6 1-1,4-1 2,5 0-2,10 2-3,2 0 4,7-3-7,25 1 3,-2 0 0,-13 0-2,10-3-1,-11 2 3,-9-1-6,-1 1 3,3 1-2,19-2 1,-11 2-2,-10-1 0,18 3-1,-10 0 2,-10-2-3,-1 1 0,22 3 0,-15-2 2,-9 1-2,1-1 2,-1 0-2,0 1 0,-1 1 0,1 0 1,-4-3-2,3 3-2,-3-1 3,-1 2-2,0-4-1,1 1 2,-4-1-1,1 0 0,-5-2 1,0-1 1,0 2-6,8 0 8,-6-2-2,6-1 0,0 3-2,2 0 3,0 0-1,-1 2 3,-1-3-2,2 1-3,1 2 4,-3-2 0,2 2-2,1-3 2,-4 3-2,3 0 0,0-2 0,-1 3 1,-1-1 0,0-2 4,3 3-5,-1-3 1,0 0 1,1 2 0,-2-1 2,1-1-2,1 2 1,-3-2 0,4 2-1,-1-3-2,1 3 2,1-2-1,1-1 0,0 0 0,-1 0 1,-1 1 0,-1-2 2,-1-2-4,-8 2 3,-3-1-4,1-1 6,-1 3-3,-1-3-2,-1 2 1,2-1 2,-2 2-1,-1-2-3,1 3 3,1-2 0,-1 0 0,3-2-2,0 2 0,-3 0 0,1-2 0,-1 0 4,1-2-3,-3 4 1,1-4-1,-1 0 3,-2 0-2,1 0-1,-9 0 1,2 0 0,-3-2-1,-1 1 0,2 0 2,0 0-3,0-3 3,-3 4-2,2-2 1,-1 1-2,-1-1 0,1 0 2,4 2 0,4 0 1,0-2-2,3 2 0,1 1 1,-1-1-3,1 0 5,0 2-1,3 0-4,-3-2 5,1 2-2,-7 0 4,-1 0-1,-1 0 5,1 2 0,-1 0 2,4 0 1,3-1 3,-1 4-4,0-4 1,1 3 1,-3-2-4,-5 0 3,-1 0-6,0 0 3,0 0 3,0-2 1,-2 1 2,0-1 0,0 0-3,-1 0 4,1-1-4,0-1 8,-1 0-10,1-2 1,0 0 2,0 1 1,-1-2-5,1 2 1,2-1 1,0 0-2,1 2-5,-1-1 4,9 0 5,-1 2 2,-2-1-7,3 0-1,1 0 3,-1 2-5,-1-2 2,4 0-2,-1 0 0,-1-2 0,3-1 2,-1 1-5,5-4 2,2-1-8,0 1-12,0-1-12,-2-3-26,-3-1-39,-1-2-82,-3 0-50,1-1 77</inkml:trace>
  <inkml:trace contextRef="#ctx0" brushRef="#br0" timeOffset="19488.814">15034 5017 551,'-4'33'-47,"2"-3"14,2 1 5,2-3 6,0 1 8,4 2 2,3 3-2,-1 2 8,5 0-1,2 2 4,1 2 1,6-3 2,-1-1 2,4-2 1,1 0 3,-1-1 1,5-3 0,-3-1 3,5-1-1,0-1-2,2 0 2,-3 1-5,5-3 4,1 2 1,1-1-3,0 1 0,2-1 1,1-1-4,11 11 3,-7-7-1,-5-6-1,-2 2 0,2-2-1,-2 0 1,-6-7-1,0 4-1,-3-5 3,-3 2-3,-3-5 1,-2-1-1,-4-1 0,0-3-6,-4 1-6,1-1-12,-2-3-12,-2 2-26,0-4-70,-2-2 44</inkml:trace>
  <inkml:trace contextRef="#ctx0" brushRef="#br0" timeOffset="20453.9407">15777 4762 314,'0'0'-21,"0"0"4,0 0 2,0 0 7,-2-6 3,2 6 2,0 0 3,0 0-1,0 0 4,0 0 0,0 0 2,0 0 4,-2-5-5,2 5 1,0 0-1,0 0-3,0 0 2,0 0-2,0 0-3,0 0 1,0 0-2,0 0-1,0 0 1,0 0 0,0 0 0,0 0 0,-6 15 1,4-9 2,-1-1 0,-1 3-2,2 2 2,-3 1-1,3 3 1,-2 1 2,2 0 0,-2 4-1,2 2 0,-2 0 2,2 6 1,0 1 0,0 2 2,2 1 0,0-1-1,2 6 4,2 3-1,0-1 0,4-2 1,1 2-1,6 4 0,-3-8-2,3 6-1,0-7 3,2 1 0,-1-4-4,6 5 4,-1-7-3,-2 1 1,4-3 0,1 1-2,1-2 1,-1-2-2,0-2 2,2 2-3,-2-4-2,-1-2 7,-4 0-5,2-1 0,-2-4-1,0 4 0,-2-3 0,2 1 0,-2-1 1,0 0-3,-4-3 4,1 1-3,-1-1 2,2-1-1,-4 1 0,1-1 1,2-1-1,-4-1 4,0 1-3,-2-2 1,1 0 2,0-1-2,-3 1 0,3-2 1,-1 2 1,0-1-4,0 1 2,0 0-2,0-3 0,0 3 1,-2-2-1,0 2 5,1-2-7,0-1 4,-1 1-2,0-2 1,-2 2 0,-4-4 0,7 6 1,-3-4-3,-4-2 5,8 3-4,-8-3 4,7 4-2,-7-4 1,4 4-3,-4-4 3,5 2 1,-5-2 6,0 0-4,4 3 3,-4-3-3,0 0 0,0 0 1,0 0-4,6 3 1,-6-3-2,0 0 0,0 0-1,0 0 2,0 0-3,0 0 1,0 0-1,4 3 0,-4-3 2,0 0 1,0 0-3,0 0-1,0 0-4,0 0-6,0 0-6,0 0-11,0 0-5,2 4-13,-2-4-3,0 0-98,0 0 50</inkml:trace>
  <inkml:trace contextRef="#ctx0" brushRef="#br0" timeOffset="20960.928">15500 6179 379,'2'5'-14,"-2"-5"1,5 5 0,-5-5 0,4 4 2,-4-4 2,8 6 1,-2-3-1,2 1 7,4 2 4,2 0 3,3 1 0,4 3 1,4 0-1,7 2 3,4 0 2,7 3 1,1 1-1,5-1 0,-1-2 1,1-2-1,-2 3 4,-7-7 2,0 3 1,-2-1-3,1 1-2,-3-2 1,-1-1-3,-1 3-2,2 0-1,-2-1-1,-3 0-3,1 1-7,-4-2-4,-1 1-9,-1 1-10,-5-3-11,2 1-16,-6-2-66,1-1 41</inkml:trace>
  <inkml:trace contextRef="#ctx0" brushRef="#br0" timeOffset="21696.2984">15648 6050 298,'-6'-6'-20,"2"3"8,0-2 4,-2 2 4,6 3 4,-6-8 0,4 6 0,2 2 1,-2-5 1,2 5 5,6-4 3,-6 4 3,14-4 1,-6 2 5,4 2 0,1 0 0,2 0 4,6 2-4,1-2 1,7 4-3,5-2 1,6 2-2,2-3 3,3 3 1,1 0-2,3-2 0,0 2-4,-1-4 0,4 1 2,1-1-2,3 0-4,3-3 2,3 1-3,-5-4-1,-2 1 0,3-3-1,-5 0-1,-5-1 2,-6 1-2,-1-1-3,-3-1-1,-3-1 1,-3-1-1,0 1-2,-7-1 1,-1 1 1,-4-1-2,2 1 0,-3-2-3,-4-1-2,-2 1-4,-3-2-1,-2 2-2,0-1 0,-2-1 0,-2-2-1,-2 2 0,-2-3 1,0 3 2,0 2 0,0-1-1,-2 1 2,0 2 3,2-1-3,-2 3-2,0 1 5,0 1-1,-3 3 1,-2 0 1,7 4-3,-12-2 2,12 2 1,-15 12-1,5-1 3,1 0 0,-4 7-1,3 0 3,0 5 0,-2 0-1,0 4 4,2 3-2,-3 1 1,2 1 2,0 2-1,-1 1-2,2-1 2,-4-2 3,2 3-1,-1-3-1,2 3 2,-3-5-2,1 1 3,1-3 1,-4-3-2,6-5 0,-2 1 1,-2-3 2,0-1-1,-1-2 2,0-4-1,-4-1-1,-1-2-1,-2-6 2,-6-1-2,-1-1-2,-5-1 1,-2-1-4,-3-2-9,3 2-6,3 0-13,-3 2-19,4 2-29,-2 0-68,5 0 49</inkml:trace>
  <inkml:trace contextRef="#ctx0" brushRef="#br0" timeOffset="21851.8853">16192 6402 421,'8'-7'2,"1"-1"-2,0 2 2,-3-1-2,2 1-15,-4 1-24,2-1-34,2 0-29,-2-2 35</inkml:trace>
  <inkml:trace contextRef="#ctx0" brushRef="#br0" timeOffset="23323.1989">16779 6151 255,'8'8'-15,"0"-1"3,3 3 2,1-1 1,4 1 3,0 1 3,4 1 2,-4-1 5,1-4 2,2 5 1,0 0 1,1-3 4,-4 1-1,3 1 3,-4-4-2,2 1-3,-3 0 1,2-3-1,-2 3-2,-1 0 1,2-3-2,-2 3 1,-1-4-1,1 2-2,0 0-1,-1-1 0,4 1 2,-4-2 1,1-1 2,-1 1 1,4-2 3,-2 0-1,3-2-2,0-2 2,2 0-1,4-4-1,0-1 2,3-1-4,-1-1 3,5-4-1,0-3 2,0 1 2,1-4-2,1 0-3,4-2 2,0-4 0,-3 0-2,1-1 4,-4 1-2,2-2 2,-9 2-1,3 1-2,-3-1-1,-2 0-2,0-1-1,-4-1 0,0 0 1,2-1-1,-4 1 0,2-2-1,-3 1-4,0-1 4,-2-1-4,1 1 1,-1-1 0,-1 1-1,0 0 2,-1-1-1,0-2-3,-2 5 0,0-5 1,0-1-1,-4 3 4,0-5-8,-2 3 0,0-6-2,-4-2 0,-2 0-2,-2-2 2,-4-4-1,-6 0 3,0 1 2,-3 1-7,-7-15 4,0 12-4,-5-7 3,3 8 0,4 7 2,-4 0-3,2 1 0,-1 2 3,3 0 0,-1 1 0,2 1-2,0 0 2,1 5 0,0 3 1,-2 1-1,-2 0 0,1 2-2,-3 0-2,1 2-2,-5 0-1,2 2 0,-6-2 0,5 3 2,-1 0-3,2-1-2,1 4 3,-3-2-3,2 4 0,3-3 2,4 5-3,0-1 0,-1 1 0,3 1 5,0 1-2,2-1 3,4 3 0,-2-1 4,3 1-1,-2 1 0,4 0 1,-1-2 1,2 5 2,-2-5 0,5 4 1,-2-2-5,2 3 5,-2-3-1,2 0 2,0 2-1,-1 1 1,3-3 0,-3 0 0,1 0 0,2 3 0,-3-5 0,1 3 0,0-1 2,-2 0-1,2-2-2,-2 1 2,-1-1-1,-2-2-1,-1 1 4,1 0 5,3 1 3,-4 0 0,4 0 0,0 1 0,1-1-3,0 3 1,1-1-2,2 0 0,-3 1-1,3-1 2,0 0 3,-1 3 1,3-2-1,-1 2 2,-1-1-3,2 0 0,0 0-1,4 4 3,-6-4-4,4 1 1,2 3 0,-6-4-1,6 4-1,-8-4-1,8 4 0,0 0-4,-4-6 3,4 6 0,0 0 1,-4-4-1,4 4 0,0 0-1,0 0 1,-4-3 0,4 3 1,0 0-6,0 0 5,0 0-2,0 0-3,-4-4-2,4 4-13,0 0-15,0 0-57,0 0 31</inkml:trace>
  <inkml:trace contextRef="#ctx0" brushRef="#br0" timeOffset="24657.2093">16575 3735 213,'-12'0'-16,"0"2"2,2-2 0,0 0 2,-1 0 3,2-2 1,-1 2-1,10 0 1,-19 0 3,11 0-3,-1-1 2,9 1 0,-15 0 0,15 0 0,-10 1 4,4 1-2,6-2 1,-7 6 4,4-2-2,1 4-1,4 1 1,1-2 0,4 3-1,1 4 3,2-1 0,5 4 0,2 2 0,4 4 0,3 2 0,1-1 1,2 7 1,3-1 0,-3 1 2,1-1-3,-5-1 2,-1-3-4,-4 1 2,2 0 1,-2 0-1,-2-1-3,-2-1 4,-1-4-1,-3 0-1,-1 0 2,2 0 1,-5-2-3,0-2 0,0 0-2,-1-2 2,0 1 1,-1-1 0,0-2 3,-2 1-2,2-3-3,-2-1 3,0 1-3,2-1 0,-1-3 0,-3 1 2,2-1-3,0 1 4,0-2 1,-2-1 6,2-1 5,-2 2 5,2-2 9,-2-4 2,0 0-5,0 6-2,0-6-2,0 0-1,0 0-3,0 0-4,-8-14 1,6 7 0,-1-3 1,-1 1-3,0-5 2,0 1 7,0-2-1,0-3-6,2-1 0,-3 0-1,0-4-1,1-1-2,-2-1 1,4 0 1,-2-1 2,4-1-4,0 0-3,2 0 1,2-1 0,-2 1-3,2-1-1,0 1 1,3 0-2,-2 0-1,-1 3 1,0-1 4,0 6-6,0 0-1,-2 0 0,3 2-1,-3 0 0,0 3 0,-2-1-1,2 4 1,0-1-1,-2 3 0,2-1-2,-2 2 5,2-1-4,-2 1 2,2 3 1,-2-1-1,0 0 1,2 1 3,-2-1-3,0 0 0,0 6 0,3-9 0,-3 3-1,0 0 3,0 0-4,0 1 0,0-3 1,0 2 2,-3-1-2,3 1-1,-2-2-1,0 1 0,-2-1 0,0 1 0,0-1 4,-1 0 0,1 1-4,0-1 0,0 0 4,0 3-2,0-1-1,-1 0 2,0 1 1,1-1-4,2 2 0,0-2 1,2 6 0,-4-7 1,2 3-2,2 4 0,-2-6 2,2 6-2,-6-4 5,6 4-6,-2-4-1,2 4 1,0 0-1,-5-5 0,5 5 0,0 0 4,0 0-5,0 0 2,-2-6 0,2 6 3,0 0-1,0 0 0,0 0-2,-9 0 0,9 0 4,0 0-2,0 0 2,-12 6 1,12-6 1,-17 2-15,2 1-17,-4 1-29,-15 0-40,-8 0-50,-21-2 51</inkml:trace>
  <inkml:trace contextRef="#ctx0" brushRef="#br0" timeOffset="29923.9941">2762 5353 156,'-7'-2'60,"7"2"-24,-8-6-16,2 4-1,-1-2-3,7 4 1,-11-5 3,5 1 5,2 2 2,0-2 2,4 4 0,-8-6-1,8 6-1,-4-4 0,4 4 0,-8-3 0,8 3-5,-4-4 0,4 4-1,-4-4-2,4 4-3,0 0 2,-4-4-4,4 4-1,0 0-2,0 0-1,0 0-3,-4-3-1,4 3-2,0 0 2,0 0-4,0 0-1,0 0-2,0 0 9,-4 13-3,4-4 8,-2 7 1,-3 1-2,1 4 3,-2 3 6,-1 7 4,-1 2-6,-1 3 2,-1 2 6,0 0-12,-2 4 4,0 4-1,-1-4 0,0 1 2,-1-1 2,1 4-1,1-4-1,0-4-1,2-2-3,2-1 1,0 1-4,-2-4 2,2 0 3,2-5-3,2 0 3,0-1-2,-3-3-1,3-4-5,0 0 1,2-2 1,-3 1-1,1-5-2,2-2 7,0 1 2,-1-1-1,1-1 5,0-3 0,2 3-6,-2-2-2,2-3 4,-2 3-2,0-3-5,2-5-5,-2 10 3,0-4 1,2-6-2,-2 8-2,2-5-2,0-3-16,-2 6-14,2-6-22,0 6-17,0-6-23,-2 3-48,2-3-261,0 0 91</inkml:trace>
  <inkml:trace contextRef="#ctx0" brushRef="#br0" timeOffset="31269.5179">2368 7209 1035,'-8'0'-48,"1"0"-1,7 0-5,-10 1-5,10-1 3,-9 0 1,9 0 13,0 0 17,-13 0 12,13 0 15,0 0 9,-10 0 4,10 0 4,0 0-3,-6-4 2,6 4 3,0 0 2,-2-7 1,2 7 1,0 0 6,6-12-5,-2 7 1,2 1-7,1-2 3,3 0-5,1-1 4,4 1-4,-1 0 0,6 1-7,0 1 2,2 0-4,5 2 1,1 2-2,2 0-6,-1 2 8,1 2-6,2 1-1,-1 5 2,1 1 2,-6 1 2,-1 3 10,-4 0-1,-4 3 6,0 6 4,-8 1-6,-3 2-19,-6 1 0,-2 2 1,-6 5 3,-4 1-3,0-1-1,-7 1 3,-3-2-3,0-1 0,0-5 4,1-3 3,-2 0 2,2-3 9,-1-1 2,4-3-2,-2-3 2,3-2 2,1 0 2,0-3-2,2 0-2,-1-1-2,4 0 0,-1-1-4,1-4 1,3 2-4,-1-1 0,3-1-3,-3 2 1,3-2-2,2-1-5,0 1 0,2 0 0,2-4-1,0 7-1,0-7-3,8 6 3,0-2 0,5-2-5,-2 2 4,6 0-2,-1-3 5,4 3-1,-2 1-3,4-2-3,-1-1 4,0 2 0,2-2 5,1-1-6,-1 2-2,-2-2-1,2 1 1,-1 0 4,-4 0 3,2-2-8,-3 2-5,1-2-7,2 2-4,-2-2-12,2 2-8,-1 0-9,-2 0-17,4 0-11,-2 0-19,-2-1-34,0 1-260,2-2 100</inkml:trace>
  <inkml:trace contextRef="#ctx0" brushRef="#br0" timeOffset="32613.0312">2392 8843 973,'0'0'-58,"8"-15"7,-4 9 10,0 2 9,0-1 7,3-1 7,1 0 10,3 0 5,0 0 2,3-1 2,4 1 3,0 0 1,2 3 0,5-3 0,-2 2-4,0 0 1,1 2-1,-1 0 0,-2 2 0,0 0 1,1 2-2,-6 2 0,1 0 0,0 2 1,-4 1 0,-1 3 4,-3-1-3,0 3 2,-3 1 1,-4 2 0,0-2-3,-2 3 3,-4-1-2,0 2 1,-2-2 0,-1 1 2,-2-3 3,1 0-2,-3 1 2,3-1-1,0-3-1,-1 1-3,0-1 4,3-3-4,2 1 0,0-1 0,0-1-2,0 0 5,2 0-3,2-3 2,0-3-4,2 12 0,2-9 1,2 3 1,2 0-2,3 0 1,2 1 0,-1 1-3,1 0-2,-3 1 4,6 1-2,-4-1-3,0 1 2,0 1 1,-2 1-1,0-1 2,-1 0 0,-1 3 0,1-4-1,-2 3 1,-3-4 4,-2 3 6,0-5 3,0 3 1,-2-1 4,-4-1 4,0 0-6,-5-3 4,-2 3 0,-1-3-5,-5 1 7,-1-2-6,-2 0 0,0-2 2,-1 1-1,0-1-1,0 1-2,-1 0-1,0-1 2,0 2-10,3-2 1,-1 2-6,2 1-15,-1 1-7,2 0-8,0 3-12,3 3-13,-4-1-19,2 1-26,-2 1-64,6-2-92,-1 2 224</inkml:trace>
  <inkml:trace contextRef="#ctx0" brushRef="#br0" timeOffset="33360.4417">2785 9980 666,'5'-6'-15,"1"0"3,-4 3 1,2-1 1,0 0 0,-4 4 2,4-7 1,-4 7 10,4-4 6,-4 4 4,0 0 2,0 0 5,0 0 11,0 0-1,-18 10-1,12-1-1,-6 2 4,2 5 3,-3 0 0,1 5 3,-3 3 0,0 0 2,1 5 0,0 0-13,0-1 4,5-4 0,-1 3-3,3-2-8,1-2 4,-1 2-1,5-7-6,4 0 1,1-1 1,-1 0 0,4-3 0,3-1-4,1-2-1,1-3-1,1 0 1,2-7-2,0-1-4,1-1-4,2-5-1,-2-2 2,1-5-6,4-2 7,-4-3-2,2-1 3,-4-2-2,-1 0 7,2 2 3,-4 1 8,-1-2 12,-2 5 1,0 2-2,0 1-3,-2 1-3,0 1-8,-2 3-4,0 1-4,-2 4 3,-2 2 1,0 0-4,0 0 0,-4 23-1,0-8-1,-2 4 1,0 4-1,-6 0-1,4 4 4,-2 1-7,-1 1 1,-4 1 1,3 1-7,-1-1-7,-2-1-8,0 1-13,1 1-14,0-1-18,0-1-11,-1 1-5,3-1-18,1 2-21,0-9-37,1 3-246,2-4 91</inkml:trace>
  <inkml:trace contextRef="#ctx0" brushRef="#br0" timeOffset="34060.7348">2610 11293 1015,'0'0'-40,"8"-6"5,-8 6 10,6-6 6,-4 4 0,-2 2 6,0-6 6,0 6 8,0 0 8,0 0 5,2-5 5,-2 5-6,0 0 2,0 0-1,0 0 5,0 0 1,0 0 4,0 0-5,-14 17 2,10-9-4,0 1-1,-4 4 2,4 2-2,0 1 5,2 1 4,2 2 0,-2 2-5,4 2 4,0 4-5,0-2 0,2-1 0,0 1-1,4-1-5,0 1 5,-2 0-1,0-2-2,3 0-3,-1 0-1,-1-2 4,1 0-5,-1 0 3,-1 0 1,0-4 2,-2 0 4,0 0-4,0 0 0,-1 0 2,0-2-2,-1 1 8,-2-3 7,0 0-1,0-1 4,-2 1-2,-4 1-3,2-1-2,-2-1-2,-4 1 2,1-4-8,-1 3 0,-3-3-2,0 0-2,1 1-2,-4-2 1,2-1-6,1 1-5,-2-2-6,1 0-7,1-3-5,3 1-19,-4-4-14,6 0-25,0-2-20,0-2-21,1-5-31,0-4-64,3-3-188,0-3 93</inkml:trace>
  <inkml:trace contextRef="#ctx0" brushRef="#br0" timeOffset="34432.6364">2641 11433 1038,'6'-9'-35,"1"2"9,-3-3 6,3 2 0,1 1 4,-2-1 6,4 0 11,2-1 3,-4 1 8,6-1 2,-1 1 7,2 1 1,2-3-4,-2 4 7,4-1-6,-2-1 0,2 2 2,-2 1 7,-2 1 0,0-2 4,-1 1 1,-1 2-6,-2 0 3,1-1-1,-3 0 0,1 2-2,-3 0-8,-1-1 3,3-1-5,-3 2-3,-6 2-4,8-3 2,-2 2-6,-6 1-10,0 0-24,0 0-9,0 0-22,0 0-17,0 0-28,0 0-54,-4 11-177,4-11 150</inkml:trace>
  <inkml:trace contextRef="#ctx0" brushRef="#br0" timeOffset="35269.8719">2707 12609 898,'4'-6'-31,"-4"6"6,0 0-4,0-6 7,0 6 4,0 0 6,0 0 7,0 0 9,-10-3 2,10 3 7,-12 0-2,12 0-2,-12 3 0,6 1 2,-3 0 3,1 6 13,-3-1-5,0 1 3,1 3 4,-2 4 3,-4 2 1,4 2 8,-7 4 5,2 4-1,0 1-5,-7 4-3,4 2 1,-2 3 0,-1-2-6,2 2-1,0-1-2,1-2 1,4-1-8,1-5 0,-2 2 1,4-5-2,3-2-1,2-2-3,0-1 0,4-2-1,0-3-2,4 0 1,0 0 1,6-2-4,4-2-2,4 5 1,3-3-1,4-2-4,0 1-9,1-3 4,0 0-4,0-1 5,-3-2-2,-2-3 2,-2-1-6,-3-2 6,1-2-5,-2-2 1,-1-4 1,-3 0-3,-1-1 4,-2-4-1,0-1 5,1-3-6,-8-1-4,3-1 0,-4-2-8,2 2-3,-4-2-11,-1 4-10,-1 0-18,-2-1-17,-2 5-18,-2 1-22,0 3-48,-4 1-195,4 1 131</inkml:trace>
  <inkml:trace contextRef="#ctx0" brushRef="#br0" timeOffset="36097.7978">2269 14247 978,'2'-4'-13,"0"1"6,-2 3 5,0 0 3,4-6-2,-4 6 4,6-4 1,-6 4 9,10-2-2,-10 2 6,16 0-4,-8 0 2,3 2-5,2 2-1,1-2 4,1 2-3,3-1-1,-2 1 1,1 2-3,0-2-3,2 0 10,-2-1-7,-2 1-5,-1 0 8,2-2-5,-2 1 0,-1-3 4,-3 0 2,3 3-5,-2-6 5,-1 3 3,-2-5-3,2 1 3,-2-2-3,-2-1 4,0 1 12,-2 0-11,-1-3 2,-1 1-2,0 4 1,0-5-3,0 3-2,-2 0-3,2 0 3,-2 6-6,-2-5 4,2 5-2,0 0-7,0 0 8,-17 11-8,9-1-2,-2 1 5,-2 5-2,0 1 1,-1 5 2,-4 2 5,0 2 6,1 5 0,-2-1 8,-2 7-1,0-1-4,3 1 9,-2 4-6,2-3-1,3 2 0,0 2-2,2-6 0,2 0-3,-1 0-1,3 1-1,-1-3 0,3-2-4,-3 0 0,5 3-9,-2-1-8,4-5-18,-2-1-22,2-1-15,0-4-23,-2-2-19,4-4-22,-2-2-35,0-2-227,2-7 101</inkml:trace>
  <inkml:trace contextRef="#ctx0" brushRef="#br0" timeOffset="36336.1969">2323 14832 1064,'0'-4'-12,"0"4"9,0 0 1,0 0 4,3-9-4,3 7 4,0-2 9,3 0 0,2-1 5,1 1 1,3-2 1,2 2-5,2 0-4,2-2-2,0 3-15,5-1-10,-1-2-21,0 3-21,5 1-13,-7-1-59,7 2-148,-2-1 203</inkml:trace>
  <inkml:trace contextRef="#ctx0" brushRef="#br0" timeOffset="39248.1536">2040 5248 673,'4'11'-57,"1"3"7,-1-1 5,-2 0 4,2 1 5,0-1 11,0 0-4,2 1 5,2-1 7,-2-1 5,0-1 8,4 0 2,1-3 3,2 0 4,-1-1 5,3-3-1,5-2-2,-2 0 10,4-2 2,1 0 4,5-2-3,0-2 1,5-1 0,3-1-2,0-2 6,0-2-4,-1 3-1,3-3 3,3 3 3,-1-3-5,2-1-2,5-1 6,-1 1-1,3 0-2,2-1 5,2 3-1,4-5-6,18 1 0,2-2-2,2 2 1,1-3-1,-1 1-5,-1 0 3,-2-1 2,-2 1 2,-11 0-5,-9 4 0,-1-3 0,-3 1-1,-5 0 2,-5-1 2,-4 5 1,0-3 3,-4 1 6,-5 1 1,-2 3 2,-1-3 2,-5 2 1,-2 1-2,0 1-1,-5 1-6,2 1 2,-2-2-1,-4 2-9,3 0 2,-2 1 5,-1-1-10,-2 2 2,3-2-5,-5 2-1,2 0 0,1 0-3,-7 2-3,8-6 5,-3 5-5,-5 1 3,8-2-4,-8 2-1,6-2 6,-6 2-6,0 0 2,8-4-1,-8 4 3,0 0-7,7-2 1,-7 2 5,0 0 5,0 0-2,7-2 6,-7 2-2,0 0 2,0 0-2,0 0 1,0 0 1,6-4-2,-6 4 3,0 0-4,0 0 3,0 0-7,4-4 3,-4 4-1,0 0-3,0 0 2,0 0-6,0 0 0,0 0 11,0 0-9,0 0-6,0 0 10,0 0-6,0 0-4,0 0 2,0 0 9,0 0-9,0 0 0,0 0 0,0 0 1,0 0-1,0 0 0,0 0 0,0 0-1,0 0-3,0 0 1,0 0 3,0 0-1,0 0-2,0 0 9,0 0-8,0 0 2,0 0 3,0 0-6,0 0 2,0 0 3,0 0-3,0 0 1,0 0 2,0 0-4,0 0-2,0 0 2,0 0 2,0 0-1,0 0 4,0 0-1,0 0-1,0 0 0,0 0-3,0 0 4,0 0-2,0 0-5,0 0 6,0 0-2,0 0 1,0 0 1,0 0-1,0 0 0,0 0 0,0 0 2,0 0 0,0 0 1,0 0-2,0 0 0,0 0-1,0 0 1,0 0 0,0 0 1,0 0-2,0 0 1,0 0 0,0 0-1,0 0 1,0 0 0,0 0 0,0 0-2,0 0-2,0 0 4,0 0-1,0 0-2,0 0 4,0 0-6,0 0-7,0 0-9,0 0-8,0 0-26,0 0-20,0 0-16,0 0-10,0 0-20,0 0-28,-8 14-239,4-10 100</inkml:trace>
  <inkml:trace contextRef="#ctx0" brushRef="#br0" timeOffset="41452.3708">1735 6850 954,'0'0'-77,"0"-5"13,0 5 1,0-6 6,0 6 5,0 0 7,-2-6 6,2 6 7,0 0 6,0 0 6,-2-6 2,2 6 0,0 0 5,0 0 4,0 0-4,0 0 5,0 0 4,0 0 4,0 0 1,0 0 4,8 15 3,-3-7-2,-3 2 4,2 3 1,-2 4 5,2 0 1,-2 3-1,0 2 0,0 3 0,0 1 2,1 1-3,-3 2 1,2 0 5,-2-1-2,3 1 1,-1-1-2,0 1 0,2-3 4,0 1 7,-2 0-6,4-3-4,0 0 4,3-2 1,0-1 1,1 0 1,3-4 0,-1 0 8,6-2-7,0-1 0,4-4-1,3-1 1,3-3-6,0 0 4,1-5-7,1 1-3,2-2-1,-1 0-1,-1 0 5,2-3 0,-1-1-6,-1 0-1,2 0 2,-2-2-3,-1 0-2,0 1 1,4-3 1,2 3 2,3-3-3,2 0-1,3 1 1,7-3-1,1 3-1,1-1 1,-2-2-4,3 3-2,2-1 4,-1-1-2,2 1 4,1-2-5,0 3-2,3-2-4,-3-1 3,-2 2 0,-1-1-1,0 1 10,-9 1-7,-1-1 0,-2 0-6,1 3 7,-4-3 1,-3 2-2,-6 1 3,-2-1 1,-3 2-4,-3-2 4,-2 4 6,-1-1-5,-2-1 3,-2 0-1,-3 2-3,2 0 10,-4 0-2,-2 1 1,3-2-3,-2 1 4,-1 1-1,-8 1 1,15-3-2,-11 2-1,-4 1-4,13-2 1,-9 0-1,-4 2 1,0 0 2,13-2-3,-13 2 1,6-2 0,-6 2-1,6-2 0,-6 2 3,0 0-1,6-2-2,-6 2 1,0 0-6,0 0 11,0 0-11,0 0-3,12-2 8,-12 2-5,0 0-2,0 0 1,0 0-1,0 0 0,0 0-3,0 0 4,8 0-4,-8 0 0,0 0 5,0 0-1,0 0-1,0 0 0,0 0 8,0 0-3,0 0 0,0 0 2,0 0-5,0 0 1,0 0-2,0 0 1,0 0 3,0 0-4,0 0 0,0 0-1,0 0 2,0 0-2,0 0 1,0 0-4,4-3 1,-4 3-3,0 0 3,0 0 3,0 0-4,0 0 0,0 0 4,0 0-1,0 0-4,0 0 1,0 0 3,0 0 0,0 0-2,0 0-2,0 0 5,0 0-4,0 0 0,0 0-1,0 0 2,0 0-5,0 0 4,0 0 0,0 0-1,0 0 3,0 0-3,0 0 1,0 0 1,0 0-11,0 0-6,0 0-9,0 0-18,0 0-13,11 5-10,-7-3-22,0 2-21,2 0-26,3-1-31,0 3-196,-1 2 123</inkml:trace>
  <inkml:trace contextRef="#ctx0" brushRef="#br0" timeOffset="42452.0552">2228 8418 960,'0'0'-27,"4"-2"3,-4 2 3,0 0 0,0 0 6,9-4 2,-9 4 4,0 0 1,0 0 3,0 0 3,8 0 0,-8 0-2,0 0 5,9 4 2,-9-4 5,11 6 2,-5-3 1,0 3-1,2 2 3,2-2 3,-2 3-1,2 1 5,1 1 3,-3 0-3,5 3 11,0 1-1,1 2-1,4 2 7,0 4-9,4 4 3,5 7-4,9 17-5,-6-6 1,-3-8-6,7 15 1,-4-8 5,-5-4-7,7 13-2,-4-6 6,-6-7-9,2 2 7,-1-2-3,1-1 0,-1 1-6,0-4 1,-2 0 5,1-2-10,-4-5 2,0-2 1,-2-2 0,-1-4-3,-2-3 0,2 1 3,-3-1 3,2-3-6,-2 0 1,0-2-2,-1-1 0,0-1 3,-1 1 0,-1-3-4,1 1-2,-2-1 0,2 1 1,-2-2 1,0 1-3,0 0-1,-1-1 2,2 0-1,-3-3 0,0 3 2,1-3 4,-3 4 0,0-4-6,0 1-5,0-2 12,1 2-7,-3-3-1,2 1 2,-2 0 1,-2-4 0,5 7-2,-3-5 2,-2-2 0,4 6 1,-4-6 0,4 4-1,-4-4-10,0 0 5,2 6-15,-2-6-10,2 3-8,-2-3-8,2 2-12,-2-2-20,2 2-20,-2-2-25,0 0-216,4-7 146</inkml:trace>
  <inkml:trace contextRef="#ctx0" brushRef="#br0" timeOffset="43606.59">3812 8525 848,'-8'-8'-46,"0"1"11,0 1 4,-2 0 5,-1 2 3,1 2 2,-6 0 6,2 4 9,-3 0 3,-4 2 4,-2 2 7,-1 0 5,-2 3 0,2 3 7,-8-1 3,0 4-2,1 0 3,-4 2 1,-1 4-1,-2-2 0,2 2 2,-1 2 0,-2 2 3,1 2-1,-2-1-2,-15 12-2,6 1-1,-4 1 4,0 2-10,0-1 6,1 3-5,-1-4-1,1 2 0,4-2 2,-1-2-2,0 2-8,9-6 3,4-5-2,-1-1 1,1 1-4,-1 0 6,-1-1-2,2 1-4,0-1 2,3-3 0,3-4 2,2-2-1,1-2 1,5-2 3,2-3-6,0 1-1,1-1 0,5-3 2,0 1-4,2-3 3,0-1-3,0 2 3,4-3-4,0 1-1,0 0-1,-1-2 1,3 1-6,-1-1 5,1 0 1,-1 0-4,3-1-1,-2 2-3,2-1 3,4-4 4,-8 5-3,6-3 4,2-2 4,-8 4-3,4 0 0,4-4-5,-4 1-1,4-1 1,-4 5 1,4-5 1,-4 3 1,4-3-3,0 0 5,0 0-4,-6 4 0,6-4 0,0 0 5,0 0 1,-5 2-2,5-2 0,0 0-4,0 0 7,0 0-3,-4 6-6,4-6 12,0 0-8,0 0 2,0 0-1,0 0 5,0 0-4,0 0-4,-4 1 6,4-1 1,0 0-2,0 0 1,0 0-3,0 0 1,0 0 4,0 0-1,0 0-8,0 0 6,0 0-3,0 0 1,0 0-4,0 0 5,0 0 3,0 0-3,0 0 4,0 0-1,0 0-5,0 0 3,0 0 5,0 0-4,0 0-2,0 0-2,0 0-2,0 0 0,0 0 2,0 0 5,0 0 1,0 0-4,0 0-2,0 0 11,0 0-11,0 0-5,0 0 3,0 0 1,0 0 3,0 0 0,0 0-4,0 0 4,0 0-2,0 0-4,0 0 4,0 0-1,0 0-1,0 0-1,0 0-2,0 0 4,0 0-3,0 0 2,0 0-5,0 0 5,0 0 1,0 0 10,0 0-14,0 0 1,0 0 1,0 0 0,0 0 4,0 0-3,0 0-4,0 0 3,0 0-1,0 0 3,0 0-1,0 0 2,0 0 3,0 0-1,0 0-1,0 0-1,0 0-3,0 0 2,0 0-1,0 0 2,0 0-4,0 0 1,0 0 1,0 0-1,0 0 5,0 0-5,0 0 2,0 0 1,0 0 4,0 0-6,0 0 0,0 0 2,0 0-6,0 0 4,0 0 0,0 0-2,0 0 2,0 0-2,0 0-2,0 0 5,0 0-2,0 0-3,0 0 6,0 0-3,0 0 1,0 0 1,0 0-14,0 0 5,0 0-11,0 0-15,0 0-14,0 0-14,0 0-33,0 0-41,0 0-278,0 0 77</inkml:trace>
  <inkml:trace contextRef="#ctx0" brushRef="#br0" timeOffset="52485.9126">2169 10763 1005,'0'0'-79,"0"0"13,-7 2 9,7-2 12,0 0 9,-6 2 11,6-2 9,0 0 7,0 0 6,0 0 2,0 0 1,0 0 1,0 0 3,0 0 1,0 0 1,0 0-1,0 0-3,0 0 0,0 0 4,0 0-2,18-8-4,-8 6-1,4 0 3,6-2 0,1 3 0,7-1-1,2 0-1,3 0 1,3 2 1,6-2-2,3 0 1,1 2-2,3 0 1,1 0-1,10 0 2,1 2-2,0 0 2,1 0-3,-3 2 2,1-3-2,-3 3 2,-8-2-1,1 0 0,-5 2 3,-1-2-2,-4 0-2,-5 0 1,-3 0 2,-6-1 1,-2-1 2,-3 3 2,1-3 4,-6 1 3,-1-1 4,0 0 2,-3 2 2,-1-2 4,-1 0 2,-1 0 3,2 0-4,-11 0-5,12-2 0,-6 1-2,-6 1-3,10-4-2,-10 4 0,8-2-3,-8 2-3,4-4 5,-4 4-5,4-4-1,-4 4-4,0 0-1,2-4 2,-2 4 8,0 0-10,0-6 0,0 6 2,0 0-6,0 0 3,0 0 1,0 0 1,-4-7 2,4 7 0,0 0-4,0 0-1,-4-4 3,4 4-5,0 0 3,0 0 1,-6-4 0,6 4 1,0 0-2,0 0-2,0 0 0,-7-1 1,7 1 3,0 0-1,0 0-5,0 0 2,0 0 0,0 0-1,0 0 0,0 0 0,0 0 1,-7-5 0,7 5 5,0 0-7,0 0 2,0 0 1,0 0-2,0 0 1,0 0 3,0 0-3,0 0 1,0 0-2,0 0-1,0 0 3,0 0-1,0 0 1,0 0-1,0 0-3,0 0-4,0 0-2,0 0 5,0 0-5,0 0 1,0 0 2,0 0-5,0 0 3,0 0 2,0 0-3,0 0 0,0 0 4,0 0-2,0 0 3,0 0 2,0 0 0,0 0-3,0 0 4,0 0 0,0 0-3,0 0 2,0 0-2,0 0 1,-8 0 2,8 0 0,0 0-2,-8 6-1,8-6-4,-6 2 0,6-2 1,-7 4-2,7-4 3,-6 4 0,6-4-3,-9 4 2,3-3-1,6-1 0,-9 4 4,3-2-3,0 0 3,6-2-1,-13 4-1,9-2 1,-3 0-6,-1 0-6,2 1-6,-2 0-1,0 0-15,0 1-8,0 0-11,-3 0-12,3-1-102,-5 1 59</inkml:trace>
  <inkml:trace contextRef="#ctx0" brushRef="#br0" timeOffset="58828.4745">1856 11351 415,'0'0'-36,"0"0"4,0 0 7,0 0 4,0 0 2,0 0 4,-7 8 2,7-8 8,0 0-1,4 10 4,-4-10 5,7 7 4,-2 1 3,-1-2 7,4 1-4,0 1 1,5 4 0,0-1-1,4 4 1,2-1 1,4 4 1,3 1-2,1 2-2,1 0 0,8 4 2,0 2 1,1 2 0,17 7 0,-3 0-3,-1 0-1,-7-4 1,-5-3-4,-4 2 1,1-3 1,-3 2 1,2 1 3,-4-2-3,-1-1 3,-3-3-1,-3-1 0,0 0 2,2-2 1,-1 3 1,-1-2 3,1-2-3,-4 2 2,6-2-3,-2-1 0,1 1 0,0-1-1,0 1 0,1-4-1,-1 0-2,1 0 0,2-2 0,-8-1-3,4-1 1,-3 1-2,-2-5 1,0 2-4,-5-1 2,2-4 1,-6 1-3,3-1 1,-5 0 2,3 0 2,-2-1-1,-3-1-2,2 0 3,-2-1-5,1-1-1,-2 2-5,-1 0-7,0 0-7,-2 2-12,0-3-9,-2-3-16,0 8-27,0-8-43,0 0-91,-4 4 73</inkml:trace>
  <inkml:trace contextRef="#ctx0" brushRef="#br0" timeOffset="59432.4594">3410 11603 542,'-6'-11'-21,"-2"1"11,2 0-1,-2 1 3,0 0-1,-1-1-1,1 2 4,-1-1 6,0 3 3,1 0 3,0 1 2,-2 1 0,0 0 0,-2 0 2,-1 4 3,-2 0-4,-4 2 5,1 2 4,-6 0-3,-2 3 1,1 1 0,-5-1 2,-2 5-2,-1 0-2,-5-1-1,-4 4 4,-3 1 0,1-1-4,-5 2 3,3-2-1,-3 0-2,0 2 5,2-1-1,0-1-7,1 2 3,1 0 0,1 0 3,2 1 8,-1-1-12,1 2-2,3-2-2,5-4 4,-1 3-6,3-3-2,1 0 4,3 0-5,5-1 2,0-1 0,1-1-1,4 0-2,1-3 3,2 1-6,0-1 4,3 1-2,-2-2 1,6-3 3,-2 3-4,1-2 0,1-1 3,1 2 0,1-2-3,0 1-4,-1-2 3,3 2 0,-2-2-1,2-1-7,-3 3-4,2-2-3,-1 2-9,2 0-6,-2 0-18,-2-1-22,1 1-30,-2 0-128,1-2 78</inkml:trace>
  <inkml:trace contextRef="#ctx0" brushRef="#br0" timeOffset="59619.7286">1780 12108 648,'0'0'5,"-8"4"-3,8-4 0,-10 0-1,4 2-8,6-2-6,0 0-1,-10 1 2,10-1 1,0 0 0,-11 0-2,11 0-7,-10 3-18,10-3-25,-11 1-93,2 1 54</inkml:trace>
  <inkml:trace contextRef="#ctx0" brushRef="#br0" timeOffset="61652.4168">1841 12611 387,'0'0'-29,"-8"-2"5,8 2-2,0 0 4,-11 2 2,11-2 5,0 0 9,0 0 4,-10 0 2,10 0 2,0 0 2,-7 2 0,7-2 0,0 0 3,0 0 0,-7 2 4,7-2 8,-2 7 1,2-7 0,0 6 1,0 0 3,0 1 6,0 1 4,2 1-1,0 5 7,3 1-2,2 6 6,5 2-2,7 7 8,5 9-5,12 14-6,4 4 0,1 0-1,7 0-4,1 1-3,-1 0-1,3-1-3,-5-1-2,-1-5 0,-1-3-4,-8-10-4,-7-6 2,-1-3-7,-4-4 4,-1-3-5,-2-1-4,-4-3 1,-3-3 1,2 0-5,-4-2 5,1-1-4,-3-1 2,1 1 1,0 1-1,-1-1-3,0-1-3,0 2 4,-2-1 1,-2 1-4,2 0 2,-1 3-7,-1-1 8,-1-2 1,1 0-3,-2 1 8,1-1-13,-3-3 3,2 1 4,-2-2-4,0 1 0,2 0 3,-4-5 1,2 3-5,0-2-3,0 0 5,0-1-12,0 1 2,0-1-4,1 0 2,-3-5-9,3 5-3,-3-5-2,0 0-15,0 0-6,0 0-4,0 0-14,0 0-23,12-17-50,-8 9-111,-2 1 233</inkml:trace>
  <inkml:trace contextRef="#ctx0" brushRef="#br0" timeOffset="62104.761">3238 12697 655,'-12'0'-23,"0"0"6,-4 3 3,-3 3 6,-5 3 4,-1 1 7,-6 5 3,-1 0 3,-9 6 5,-1 0 2,0 4 0,-3-2 5,-10 10 4,7-7 1,7-1 0,-1 0 2,4 0-10,0-3 1,-1 1 3,6 0-5,1-4-3,4 0 1,-1-1 2,4-2-5,-3-1 3,5-3-8,-1 1 2,3-1 1,0-1-3,0-1 2,1-2 0,4-1-5,-3-1 5,0 0-2,2-3 3,-5 3-5,4-4-3,-2 2 4,-1-2-4,3-1-4,-4 2-4,6 0-6,-4-1-12,1 2-15,2 0-10,-2 0-10,1 3-20,-2-1-37,1-2-101,0 1 73</inkml:trace>
  <inkml:trace contextRef="#ctx0" brushRef="#br0" timeOffset="62667.2406">1788 13603 540,'-6'4'-23,"6"-4"8,0 0 1,-4 4 0,4-4 4,-4 4 6,4-4 4,-2 7 3,2-3 5,0-4 2,0 8 4,2-2 4,0 0 7,0-1-6,0 2 2,2 3 4,0-2-1,2 5 2,3-1 9,0 3-3,1 4 1,1 5-3,3 7-4,1-2 0,6 7-1,-1-6 5,0 4 2,4 3-2,-1-1-2,1 2 5,11 14 3,-5-7-6,6 7-6,-4-9 6,-3-8 0,-1 1-1,4-4-2,-3 1 4,3-1-1,-2-3-9,-3-1-2,1-5 2,-2 0-6,-2-2-3,0 0 4,1-2-3,-1 0 2,-4 2-5,4 0-6,-3-4-1,-4 0 2,0 4-4,-3-4 8,2 3-6,0-2-4,-3 3 0,0-2-2,0 2 2,-5 0-2,2-3 4,0 1-8,-2-1-14,0-2-2,-2-1-8,0 2-9,1-5-11,0-1-2,-1 0-19,-2-3-18,2-1-35,-1-1-190,-1-6 168</inkml:trace>
  <inkml:trace contextRef="#ctx0" brushRef="#br0" timeOffset="63037.9886">2925 14588 844,'-2'-8'-25,"0"-3"11,-2 1 5,2 1 3,-4 0 2,2 1-1,2 0 1,-2-1 1,0 3 2,0 0 7,0-1-3,-2 1 1,1 1-3,-1 1 5,-1-1-3,1 4 4,6 1 5,-15 4 4,5-1 1,-1 5 5,-2-1 0,-1 3 4,-4 2 3,2 1-2,-3 2 6,-3 1 4,0 3-2,-6-1-2,0 3-2,-1 0 3,-7 2-7,2 2-5,-3-2 0,-1 2 0,-2 1-5,1 3-5,0-4 5,-1 1 2,0 1-8,-1 0-5,1-3-13,0 1-13,1 0-9,3-2-18,5-6-8,1 4-15,2-8-15,6-1-27,-2-3-204,5-1 169</inkml:trace>
  <inkml:trace contextRef="#ctx0" brushRef="#br0" timeOffset="64415.0017">2685 15571 857,'0'0'4,"9"-8"3,-9 8-2,3-9 2,-3 5-1,0 4 0,0-9 4,-3 5 7,3-4 6,-3 2 0,1-1 7,0 1 3,0 1-4,0-1-3,-2-2 5,0 3-8,0 1 0,-2-4 3,-3 2-12,-2-1-1,-2-3 4,-3 6-8,-4-3 1,-2 1 4,-4 0-1,-1 4-2,-1-4-1,-2 5 6,3 1-5,-3 1 0,2 5-4,-1-4 2,1 6-3,0 3-5,4-3 5,-2 5 6,5 1-6,2-1 6,2 4-5,3 0-5,2 4 9,2 0-1,6 0 1,0-4-2,6 6-2,0 0 0,4 0 3,2 1-3,6 0-1,2 2 4,4-1 3,-2-2-6,6 0 2,-1-1 0,3 1 0,-1-2-5,2 4 5,-2-4 2,3 0-6,-2 0 1,1 0 1,-3 0-3,0-2 0,0 2 3,-3 0-5,3 0 3,-4 0 2,-2 0-3,-4-2-6,3 2 6,-4-4-1,-2 4 0,-1 0 2,0-2-3,0 0 11,-4 2-11,-2-6 4,2 0-4,-4 4 0,0 0-10,0-4-1,-2 5 2,-2-7 5,0 0 1,-2 2 1,-2-1-5,0-1 6,-4-3 0,2 1-5,-4-3-2,1-3 0,1 0 1,-3-2-3,0-3-4,1-3-3,-4-2 7,2-2-14,-1-5-5,-2-3-3,2-2-14,-4-6-1,2 0-8,-1-3 3,0-3 4,1-3 4,1 3 2,0-1 3,2 1 4,2 0 12,0 7 5,4-3 4,0 2 2,1 2 9,5 0-1,0 2 2,2 0 3,2 2 5,2-2 3,1 4-5,3-5-2,4-1-5,2 5 10,4-2-7,2-3-2,3 0 1,3 2 0,0 1 0,2 0-1,-2-3 0,-1 0 3,1 2-6,-1-2 2,-2 0 0,0-3 0,1 0 2,-6-2 2,4-3-5,-3 1-2,-2 1 6,0-3-6,-5 1 7,-1 4 9,-2 3 0,-1-3 2,-6 2-1,0 2-4,-2 0 4,-2 0-4,-2 4-2,0-2-1,-2 3 1,-3 3-7,0 0-6,-3 5-14,-3-1-9,-2 5-21,0 4-17,-4 2-35,0 0-203,-7 7 177</inkml:trace>
  <inkml:trace contextRef="#ctx0" brushRef="#br0" timeOffset="71538.0517">17739 7522 248,'0'0'60,"0"0"-34,0 0-21,6 5-19,-6-5 1,0 0 2,2 3 3,-2-3 2,0 0 1,0 0 5,0 0 7,3 6 1,-3-6 3,0 0-3,0 0 2,0 0 3,0 0 2,2 4 4,-2-4 6,0 0 2,0 0 1,0 0-2,0 0 4,0 0-5,0 0 1,13-2 1,-13 2-1,0 0-2,0 0-2,0 0 2,0 0-7,12-4 1,-12 4-3,0 0-2,0 0-1,0 0-1,0 0 0,6-2 0,-6 2-2,0 0-3,0 0 1,0 0-3,0 0 6,0 0-6,0 0-1,0 0 0,0 0 6,0 0 4,0 11-1,0-11 4,-6 14 2,2-4 1,-2 2 1,-2 2-6,-4 5 4,2 0-3,-2 4-3,-5 5 7,-1 1-3,0 9-3,-4 1 4,1 2-2,-2 1-3,-2 17 7,1-9-6,5-6 1,0-1-5,0-1-2,2 0 4,0-2-9,3-6-12,0-1-11,2-3-10,1-5-13,1-2-17,1 0-25,-1-6-32,3-4-154,3-3 209</inkml:trace>
  <inkml:trace contextRef="#ctx0" brushRef="#br0" timeOffset="72483.6575">17786 7399 655,'2'-6'-58,"0"1"8,0-1 11,1 2 14,-3 4 7,4-10 9,0 6 6,-2 1-2,2-3 7,0 2 6,-4 4 1,9-8 3,-3 5-1,0-1 2,3-2 0,0 3 3,-1-2-2,0 0 3,8-1-1,-4 2-2,3-1 3,-1-1-1,6 0-2,-2 1 0,8 1-1,-1 0-4,3 0 2,-2 0-4,1 2-1,-2 0 1,-2 2-2,3 0 1,-5 0-1,0 2-1,0 0 4,-1 4-9,-4 0 7,0-1-3,-2 5-2,-1 0 3,-3 3 0,-3 0 0,-3 0 2,0 5 0,-4-2-1,-2 4 4,-2-1 1,-3 3-1,-1-1 3,-3 0-2,-1 0 6,-4-2-7,2 1 4,-3-4-3,0 0 4,-4-2-4,-1-1 0,2-4 2,-4 1-3,-1-1-3,1-1 2,-2-2-1,0-3-3,0 1 2,1 0 8,-1 0-11,4-1 1,-4 0-4,3 2 4,-1-3-3,4 2 2,-6 0-3,5 2 2,1-3-3,2 3 7,-2-2-7,2 1 0,1 1 2,1 0 0,2 1-1,0 1 0,0-2 0,2 1 0,1 1-2,0-1 2,3 2 2,-1 0-2,1-3 2,4 1-1,-2 1 1,2-1-1,2 1 6,-1-2-1,0 1 1,3 1 4,3-2-2,2 0-1,-1 1 0,0-1-1,2 0-1,2 0-2,1-3 1,2 5 2,2-3-3,-1 3 3,2-2-1,4 1-4,-2 1 3,2-1 1,3 1 1,-2 2-7,0-1 4,2 1-4,-4 1 0,2-1 5,-2 3-3,0 0 2,-1 1-3,0 1 8,-2 0-10,1 0 0,-2 3 5,0-1 0,-3 0-4,-2 0 3,4 2-2,-4-4 0,-2 2-2,2 1 3,-1-3 0,1 2 0,-1-2-2,-1-1 2,1 1 3,-1-2-4,0 1-1,-2-1 3,0-4-1,1 1-4,0-1 2,-1 1 5,0-3-1,0 1-3,0-2 3,0 2 4,-2-1-10,4 1 5,-1-2-1,4 1-2,-3-1 2,4 2 0,-1-1-8,1 1-9,1-2-12,0 1-10,-3-1-10,2-1-7,-1 1-9,2-2-13,-1 0-18,1-2-173,1-4 215</inkml:trace>
  <inkml:trace contextRef="#ctx0" brushRef="#br0" timeOffset="73783.7645">18924 7599 653,'5'-17'-58,"-3"-2"9,0 3 7,0-1 7,-4 2 11,2-4 9,0 2 7,-2-2 7,2-1 7,-2 2 0,2-1 2,-2-1-1,2 3-3,0-2 0,-3 2 0,3 0 1,-2 0-3,0 2 2,0-2 2,-2 1-3,0 1 5,-2 0-6,-1 0 2,-2-1 0,-3-1-2,-5-2 2,-2 0-4,-4-2 3,-3-2-1,1 0 0,0 0 0,-3 2-2,-3-5 5,1 1-1,0 2 1,5 3 0,-3-1 3,2 1 1,1 1-1,6 4-1,-2 0-1,0 3 1,2 1-3,0 0 0,-3 1 1,2 2-4,-4 2 4,3 3-5,0 1 7,-2 0-2,-3 4-2,-4 0 2,-1 1 1,-5 3-4,-4 2 4,1 2 5,-1 1 2,-7 0-5,1 3 0,-3 1-1,3 0 5,-1 2 1,1 0-1,1 1 1,1 3-1,2-2 5,1-1-7,1 3 3,2 0-4,2-2-3,2 1 4,4-1-1,1-2 3,0 2-2,1-2 3,0 2-6,3-2-2,1 0 3,1 2-1,0-2 2,0 2-3,3-1 5,0 3-1,0 0-1,1 1 1,2 1-4,0 4 3,3 0 1,-2 1-2,4 1 5,2 3-8,-3 2 0,2-1 0,0 1-6,1-1 10,2-1-3,2-1 1,-6 1-4,6-6 4,0 1-3,0 0-2,-1-2 1,1 2 4,2-3-2,-1 1 0,3-1-1,0 1 0,-2-2 1,6 0-2,-2-2 1,4 0-2,0 2-4,1 2 8,3-1 0,1-1-3,1 0 1,6 4-6,-2-3 5,1 3 0,2-2-2,0 0 5,-1-2-1,0-2-3,0-3 2,-1 2-3,0 0 2,2-2-1,-3-1 0,4 0-1,-4-2 2,2 0 2,-2 1-4,-1-1-1,-1-4-1,1 1 6,0-3 1,-1 3-5,0-5 3,0 3-7,0 0 3,3-5 2,-2 3-4,2 0 6,-3-1-3,4 1-1,-2-1 2,3-1-3,-2 2 2,0-3 1,-1 1-4,2 0 0,0 2 3,2-3-1,-4 1 3,3-1-5,-2 3 2,0-4-1,-1 2 0,0 0 5,-2-3 6,-2 1 3,3-2-7,0 0 7,0 2-7,3-2 3,0-1-1,-2 2-4,3-3 1,2 0-2,-2 0 4,2 0-1,2 0-2,1 0-3,1-3 2,2 2-5,0 1 4,5-2-1,-2-2 2,1 2-3,1-2 0,-5 0 0,3 0 5,-2-1-4,0-1-2,-2 1 12,1-3-6,-1 0-4,-1 0 2,-2 1-5,2-3 1,1 1-2,-4-1 1,2 1-2,-1-3 0,-2 1 0,0 0 1,1-1 1,-2 0 0,2 0 1,-4 0-2,3-3 5,-1 1 0,-2-1-4,2 0 2,-2-2-2,-1-1 5,2 1-6,0-2 5,-3-2 4,2 0-3,2-1-1,2-3-4,-1-2 8,1 3-4,2-3-3,-1 0 7,3 0 6,-4 2-2,4-1 3,-1 1 6,0 0 5,-2 1 1,1-3-4,-4 4 4,4-2 2,-3 0 2,-2 3 6,0-3-12,-5 4 0,2 0-4,-2 0 0,-2 0-5,-1 0 1,-2-3-2,-3 0-11,-6 2-14,-3-3-15,-8-4-24,-3-1-16,-6-4-20,-7-1-24,-9-11-42,-4-3-231,-1-2 104</inkml:trace>
  <inkml:trace contextRef="#ctx0" brushRef="#br0" timeOffset="85992.646">21130 2474 928,'-6'2'-81,"6"-2"9,0 0 6,0 0 7,-8 2 8,8-2 3,0 0 6,0 0 4,-9 2 4,9-2 4,0 0 3,0 0 4,0 0 3,-7 2 7,7-2 2,0 0 4,0 0 2,0 0 3,0 0 3,-6 4 0,6-4 2,0 0 0,0 0-2,0 0 1,0 0 2,0 0 4,-2 3-3,2-3-1,0 0 2,0 0 1,0 0-1,0 0 2,0 0-2,0 0 0,20 0 0,-20 0 1,0 0-3,16-1-3,-16 1 0,12 0 2,-3-2 1,2 2-1,-1 2 1,3-2 1,4 3 0,2 0 1,3-2-1,0 5-1,4 0 1,-1-1 0,5 1 0,-2 2-4,3-3 0,-1 3 2,0-1-2,1-1 0,-1 2-1,-2-2 2,-1-1 4,1 1-6,-4 2 2,2-4 0,-2 1 1,-3-1-3,-3 0 1,2 0 2,-1 0-2,-2-1 0,0 1 0,1 0 2,0 0-2,-2 2 0,2-5 0,-2 5 1,3-4-1,-1 2-1,0-2 1,0 1-2,0 0 1,-1-2 1,3 1 1,-4 0-4,0 0 6,0 0 0,1 0-4,-2-2 2,0 2 0,-1 0 0,0-2-2,0 0 4,-2 2 2,2-2-7,0 0 3,-1 0 1,2 0-3,-2 1 1,-1-1 1,0 0-2,4 0 3,-2 0-4,1 0 4,0 3 0,0-3-3,1 0 2,2 1-1,-1-1 0,0 0 1,0 2 1,-1-2 1,0 0-4,0 0 0,2 0 1,0 2 2,-3-2-1,2 0 0,-2 0-2,3-2 4,0 4-2,1-4 0,0 2-1,0 0 0,1 0-1,0 0 2,1 0-1,3 0-1,-1 2-1,2 0 4,3 0-3,1 2-1,1-2 2,2-1-1,-3 1 0,3 2-1,-2-2 2,0 0 0,-1 0-2,1-2 1,-3 2 1,-3-2 0,1 2 0,-4-2 0,1 0-1,1 0 0,-4 0 0,2 0-2,-3-2 2,4 2 0,-3 0 0,2-2 0,-2 2 2,3-2-2,-2 2-1,2-2 2,-1 0-1,-2 2-2,4-4 2,-3 4 0,0-2 1,2-1-2,-1 1 1,0 0 1,2 0-3,-2-2 2,1 1-1,-2 0 1,4 2 0,-3-3-4,1 2 2,-2 0 2,4 0-2,-3-2 1,2 2-3,-2 1 4,3-2-2,-1 0 0,0 1 2,1 2 0,-3-2-1,3 2 2,-4-2 1,4 2-2,-3-2-1,2 2 2,-2-2-3,1 0 0,-4 2 1,1-3 4,1 3-1,-2-4-4,0 2 2,0 0 1,-3 0 0,2 0-5,-4 0 4,1 2-2,2-2 2,-4 0-2,3 1 1,-2-1-2,2-1 0,-1 2-3,0-1 0,0 0-1,-2 0-5,4 0-1,-2 0-4,1-2-3,0 1-5,-2 1 0,-1 0-4,1 0-1,2-2-2,-5 2-1,3-2-60,-2 2 32</inkml:trace>
  <inkml:trace contextRef="#ctx0" brushRef="#br0" timeOffset="87988.1899">23410 2551 223,'-19'0'-21,"4"0"3,-2-2 2,-2-1 0,0 2 4,0 1 1,-2-4 1,-1 0-1,0 2 3,-2-3 2,1 1 0,-3-2-1,1 0 3,0 1 0,-1-1 2,1 0-2,1 0 2,-1 1 0,2-1-1,0 0-2,-1-1 5,1 1-2,2 2 0,0-1 0,1-1 3,0 0-2,2 2 2,-1-1 2,-2-1-3,2 0 0,0 2 3,-2-1 0,2-1 0,0 0-2,-2 0 0,1 1 1,2 1-1,-4-2 1,1 0 0,3 2 0,-4 1 0,1-1 0,-2-1-1,0 1-1,-1-1 3,-2 0-1,5 1-3,-4 0 4,4 1-3,-5-1 3,5 0 0,0 0 2,0 0 0,-1 0 0,4 1 0,-4 1-3,3-2 1,1 2 0,-2 0-1,2 0 0,0 2 1,-1-1-2,3 1 1,-4 0-1,4 0 1,-4 1 1,4-1-2,-4 2 1,3-2 0,-1 2 0,-2 0-1,2 2 0,-2-2 2,-1 0-3,2-1 1,0 3-1,-2 0 1,2 0 0,0-2-1,2 2 0,0-1-1,0 1 4,0 0 0,0 0-1,2-2-2,0 2 2,1-1 0,0 1 0,2 0 0,-2 0 0,1 2 0,2-3 2,0 0-3,-1 0-1,2 1 3,-2 0-2,4 1-1,-2-1 1,-1 2-2,0-2 3,1 2-2,-3 1 1,1-1 0,1 1 1,0-1 0,-1 2-1,1-2-1,-2 1 0,3-1 2,-1-1-1,1 3-1,-1-4 2,2 3 0,1-2-2,0 0 0,0-1 0,-2 2 0,4-1 3,-2 1-3,2-2 0,-1 0 2,-1-1-1,1 1-2,1 0 1,2 0 0,-3-2 1,1 2-1,2-1-1,0 1 3,0-2 0,0 2-2,-2-2 0,2 0 1,0-1 0,0 2-1,0 0 0,0 0 0,0-2 1,-3 1 0,3 0-1,-1 2-1,1-2 2,0 0-1,0 0 1,0-1-2,-1 1 1,5-2 0,-6 4-1,6-4 1,-10 4-1,6-2 2,-3 0-2,2 2 2,5-4 0,-10 3 0,6-1-2,4-2 2,-10 6 0,10-6 1,-7 2-2,7-2 1,-7 4 1,7-4-1,-4 1 1,4-1 3,-6 3 3,6-3 7,0 0 1,-4 3 1,4-3-4,0 0-1,0 0 0,0 0-2,0 0-1,0 0 0,0 0-1,0 0-1,0 0-3,14-9 0,-9 5 2,2 2-3,-1-2 1,-2 1 0,2-3-2,0 2 1,3 0-1,-2-2 1,1 1-2,2-1 1,-3 1 0,3-4 0,1 4-4,0-2 2,1 1 0,-2-2 1,4 2 0,0 1-1,-1-1 0,0 2 0,0-2 0,-1 2-1,2 1 0,2 1-1,-2-2 1,1 2 1,0 2 1,2-2-4,0 2 4,2-2-1,0 2-2,2 0 1,0-1-2,3 1 0,-1 0 1,0 0 2,3 0-2,3-3 0,3 3 3,-2-2-3,-1 2 1,3-1 0,-2 1-1,1 0 1,-1 0-2,0 0 3,1 0-2,-1 0-2,0 1 4,2-1-1,-3 2-1,1-2 0,0 4 1,-1-4-1,1 2 1,-2 0 0,-1 0-1,-4 0 1,0 0 2,3 2-2,-3-3 1,-4 3-2,2-2 1,1 2 0,-2 0-1,0-2 2,-1 2-3,-1 0 2,2-1-1,-2 1 1,0-2 0,1 1-1,0 2 2,-2-1-1,1-1-1,2 1 1,-1 0 1,-2 0 0,2 2-3,-3-3 4,4-1-2,-3 2 0,2 0 2,-2-1-3,-1-1 0,2 2 2,-2-2 0,2 0 2,-2 2-3,1-3 0,1 4 2,-2-4 1,2 3-2,0 0-2,-1-2 1,0 0 0,2 0 0,1-1 1,-2 2 1,-1 0 0,0-1-2,2 0 0,-1-2 2,-2 2-1,3 0 1,0-2-1,-2 0 0,2 0 0,-2 0-2,2-2 2,0 2-1,0 0 2,1-2-2,-2 2 0,0-2-1,0 0 2,1 0 0,1 1-1,-4-2 2,4 2-1,-4-1 0,3 0 1,-2 0-2,2 0 2,-1-2 2,0 1 0,0-3 1,-2 2 0,1 0 0,0 0-2,0-1 2,2-1-1,-2 0 0,2 2-1,0-2-2,-2 1 2,3-1 0,-2 2-2,1-2 1,-2 3 0,2-1-1,1 0 0,-4 0 0,3 1 1,0 1-1,0-2-1,1 0 0,-4 2 1,2 0 0,0 0-2,1 2 2,1 0-1,-4 0 0,4 0-1,-4 0-3,3 2 1,-2-2-3,2 2 1,-3-2 1,0 2-4,1-2 0,-2 0 3,-3 0-1,1 2 1,0-2 2,0 2-1,-3-2-2,0 2 0,2-2-3,-4 0 0,0 0 3,1 2-3,-1-4-1,-2 4 2,1-4-1,-1 4 0,-6-2-1,11 0-2,-7-2 0,-4 2 2,0 0-5</inkml:trace>
  <inkml:trace contextRef="#ctx0" brushRef="#br0" timeOffset="88027.0893">24277 2526 99,'0'0'-10,"0"0"-21,0 0 11</inkml:trace>
  <inkml:trace contextRef="#ctx0" brushRef="#br0" timeOffset="88121.8941">24182 2558 71,'-12'4'-25,"1"-2"9,-2 0 50,1-1-40,-5 2-14</inkml:trace>
  <inkml:trace contextRef="#ctx0" brushRef="#br0" timeOffset="88136.8495">24039 2583 47,'-30'2'-16</inkml:trace>
  <inkml:trace contextRef="#ctx0" brushRef="#br0" timeOffset="88164.7179">23930 2592 38,'-29'0'-3,"-1"4"1,0-4 0,3 0 0,1-2-1</inkml:trace>
  <inkml:trace contextRef="#ctx0" brushRef="#br0" timeOffset="89572.509">23687 2592 23,'-36'-1'2,"6"-1"0,3 0 2,3 2-1,4-2 0,-2 2 0,3-2 1,-2 2-3,0-4 3,-3 2-1,4 1 0,-2-2 0,-1 3-1,-1-2 2,2-2-1,-4 4 0,3-1-2,-3 1 2,-1-2-1,1 0-3,1 2 4,2-2 1,-3 2 1,3-2-3,0 0 0,2 1 1,-3-2 3,3 0 2,0 0-2,0 0-1,-1-1 1,2 2 1,-4-1-2,1-1-1,1 0 1,2-2-1,-2 2 1,-3 0-2,4 1 0,-2-1-1,-1 2-1,1 0 2,0 0-1,-4 0 0,1 2-1,-2-2 3,5 1-3,-3 1 1,4 0 1,-4 0 0,3 0-2,-3 1-1,1-1 2,2 0 0,-1 0-2,1 2 3,-3-2-4,4 0 2,-2 0 0,1 2-1,-1 0 2,4-2-1,-4 2 1,-1 0 0,1 0-1,-1 1 0,-2-1-1,1 2 1,1 0-1,-3 0 0,3 0 1,-1-1 1,0 1 0,2 0-1,0 0 0,1-1-1,-3 2 1,6-1 0,-4-3 1,3 3 3,2 0 2,-2-2-2,1 2 1,2-3 0,-1 1 1,-1 2 1,2-2-3,-2 0 1,2 2-2,-2-2-1,1 2 1,1-1-2,0-1 2,0 2-3,-2 0 2,3-1 0,-2 0 0,2 0-1,-1 1 0,0 0 0,1 0-1,1-1 1,-2 3 1,0-2-1,-2 2-1,2-2-1,-4 1 2,1 1-1,-5 0-1,2-1 1,-4 3 1,0-2 1,-1 1-3,-1 1 1,-2-2 3,3-1-3,-3 3 3,2-2-2,1 0 0,-1-1-2,2 1 0,1 0 2,-1-3-1,1 3 0,-1 0 0,3 0 2,0 1-4,-1-1 4,1 2-1,-1-3-2,4 3 3,-2-3-1,-2 3 0,3 0 0,-1 0-2,4-1 0,-4-1 1,3-1 1,2 1 0,2 0-2,3-2 1,-2 1 0,6-2-1,-3 0 1,3 1 0,1-2 1,-2 2-1,3-2-1,0 2 0,2-2 2,0-1-4,-4 1 3,4 0 0,2 0-1,-2 0 1,-1 0 0,1 0 3,0 0-2,-1-1-1,-1 2 1,1-3-2,1 1 2,0-1-3,0 2 3,-1-2-3,0 2 3,7-2 0,-10 2 1,6-2-4,0 2 1,4-2 2,-9 0 0,9 0 1,0 0 2,-11 2 5,11-2 2,0 0 1,0 0-1,0 0-2,0 0-2,0 0-1,0 0-1,18-11-1,-8 7-3,7 0 2,2-2-2,6 1 1,3-3 0,8 0-2,4-1 0,11-3 0,4 3 0,5-1-2,21-3 0,-2 1 2,2 3-4,-11-1 0,-9 5 4,2-1-5,1 0 1,25 4 0,-13-2 0,15 6-1,0 0-3,0 2-3,2 0-1,0 2-5,-4 1 2,0 1 1,2-2-2,-4 1 1,-15-3 0,-11 0 4,5-4-3,-3 0 1,0-2 2,3-2 2,21-2-3,-4-3 2,0-1 4,-16 1 1,-8-1 3,-1 1 3,-2-1-1,-1 3 1,-1-1 0,-10 2-2,-2 1 0,0 3 1,-6-2 0,-2 4-1,1 1 1,-3 2 0,-3-1-3,1 2 0,-4-1 4,0 3-2,-2-2 2,-1 1-1,-2-1-2,0 2 1,-4-2 0,2 1 1,-2-1-2,-2 0 2,0 0 0,-1 0-1,2 0 0,-4 1 0,-1-1 1,-1-2-1,1 2-1,0 0 1,-3-1 2,2-1 0,-2 0 0,2 2-1,-2 0 2,2-2 0,-1 2-1,-1-3 2,1 4 0,-3-2 0,3-1 2,-3 0-2,0 0 1,0 1 4,1 0 3,-2-3 5,-1 1-3,2 1 5,-4 0 0,-2-2 2,8 2-1,-8-2 0,6 2-3,-6-2-1,5 0 1,-5 0-2,0 0-7,0 0 5,13 0-5,-13 0 2,8-2-3,-8 2 0,9-2 0,-9 2-2,8-4 1,-8 4-2,8-1 0,-3-2 0,2 2-1,-3-1 1,0 0-4,-4 2-3,4-4-10,0 2-12,-4 2-15,6-1-15,-6 1-10,0 0-86,9 0 52</inkml:trace>
  <inkml:trace contextRef="#ctx0" brushRef="#br0" timeOffset="99323.9282">23950 1724 20,'-11'7'2,"-4"1"0,0-1 6,-1 1-4,-4 0 2,-3 1-5,2-1 2,-4 1-1,-1-1 1,-2 2 0,1-3 0,-5 1 2,-2 1-3,1-1 1,-3 0 1,0-1-3,4-1 2,0-1 1,-3 1-1,-4 0 0,3 0 4,-2 0-2,2 1 0,-3-1-1,2 2 1,-1-3-1,0 3 0,2 0 0,-1-3 0,3 3 1,3-2-1,1-1-2,2 3 3,-1-3-2,4 1 1,-2 0 1,3 0-1,1-3 0,2 3-1,0-2 2,1 0-3,2 1-1,-2 0 2,1-2-2,2 3 0,-2-2 3,3-1-2,-2 1-1,4 0-1,-3 0 3,2 0 0,-2 0 0,-1 0 0,4-3-2,2 3 3,-4 0-2,6-2 0,-3 2 4,1-2-3,1-1-2,0 2 1,1-2 0,4 3 0,-5-4 1,4 2-1,7-2 0,-14 4-2,10-4 2,4 0-3,-11 4 2,11-4-1,-8 1 2,8-1-1,-7 2 0,7-2-1,-6 3 2,6-3-2,0 0 0,0 0 2,-11 0-1,11 0 1,0 0 0,0 0 0,0 0-1,-8 3 3,8-3-1,0 0-1,0 0-1,0 0 0,0 0-3,0 0 1,-8 0 0,8 0 1,0 0-2,0 0 1,0 0 1,-8 2 3,8-2 1,0 0 1,0 0 1,0 0 1,0 0 3,0 0-4,0 0 2,0 0 0,-12 0 0,12 0 0,0 0-1,0 0 1,0 0-1,0 0 2,0 0-2,0 0-1,0 0 0,0 0-2,0 0-1,0 0 0,0 0-20,0 0-21,0 0-75,0 0 39</inkml:trace>
  <inkml:trace contextRef="#ctx0" brushRef="#br0" timeOffset="100332.6735">20520 3589 272,'0'0'-20,"0"0"0,-6 3 1,6-3 0,0 0 3,-6 4 1,6-4 7,0 0-1,-4 4 5,4-4 4,-2 4 0,2-4 10,-2 9 0,-2-5 1,1 2 4,1 2 0,-3 1-1,1 1 6,0 1 1,-2 6 0,0-2-4,-3 5 0,-1-1 1,-4 4-1,0 3-2,-3 3 1,-2-1-2,0 1-1,-5 3 0,4-5 1,-2 2-3,1-4 1,2 1-1,0-3-1,5-4-10,0-2-5,2-2 1,2-2-1,1-3-2,2-2-14,3-3-12,2-3-9,2-2-81,0 0 42</inkml:trace>
  <inkml:trace contextRef="#ctx0" brushRef="#br0" timeOffset="100895.698">20552 3550 297,'19'-28'-20,"-1"1"8,-2 3 4,2 1 7,2-2 0,6 2 3,-3-2 6,9-1 0,-2 1 6,-1 2-2,5 0 0,0 6-2,-3 0-2,3 2-1,-2 2-2,0 1 1,-3 4-1,-1 1-2,-2 3 0,-3 2-2,0 0-2,-2 4 1,-2 2 1,0 0 0,-2 3 1,-4 1-1,2 3 1,-5 1-1,-2 1 2,2 0-2,-6 5 0,-2-2 1,-2 2 1,-2 1 2,-2-2-3,-6 4-1,0 0 4,-2 0-2,-8 0 2,-1 2-3,-4-2 5,-2-3-3,-5 2 2,-3-3-1,1-2-1,-1 0 1,-1-1 1,-2-3-1,0 0 2,-1-3-4,3 0 1,3-3-1,1-1 0,2 0 1,3-2 0,1 0 0,4-4 0,0 2 2,3-2-2,2 0-1,2-1 1,3-1-2,3 2 1,2-2-2,1 0-1,4-2 1,0 2 0,2 4-1,4-7 0,-4 7-3,11-6 4,-2 4-2,-1 2 1,-8 0 4,17 2 0,-7 0 0,1 2 6,2 3-1,-3 1-1,0 2 2,2 3-3,-2 2 2,-2 4-4,-1 4 4,-1 2 3,-2 2 0,1 3-3,-3 0 2,0 1-1,0 2-1,0-1 0,2 2 3,-1-1-6,1-3 4,0 1 1,0-3-2,2-1 0,-2 0-4,4-3 1,-2 1-10,2-4-9,-2 0-17,2-6-18,1 0-23,0-3-117,3-3 64</inkml:trace>
  <inkml:trace contextRef="#ctx0" brushRef="#br0" timeOffset="101358.4601">21011 3871 472,'-4'-6'-28,"2"0"1,0 0 1,2 6 1,-2-7 3,2 7 2,0 0 8,0 0 1,0 0 5,0 0 5,0 0 2,0 0-1,28 13 0,-18-9 2,0 0-1,1 2 0,0-2 1,2-1 0,-1 1 0,1-2-1,2-2 1,-3 0 0,4-2 0,-2 0 0,1-3 0,0-4 0,-2 2-1,1-2 1,-1-3-1,-2-1-1,-1-1 0,-1 1 0,-3-2 0,-4-2 0,-2-1-2,0 2-1,-6 0 1,-1 1 1,-1 0-1,-6 1 1,-6 1-1,-1 4 1,-2-1-2,0 5 3,-5 0 1,0 5 1,1 5 1,-3 0 0,4 3 3,-3 5 2,1 4-1,6 2 4,0 4 4,3 2 4,2 5 3,7-1 1,3 5-4,3-1 0,8 3-2,3 4 1,7 2 1,1-1-2,6 0 0,5-1-3,-1-4-2,3-2 1,0-3-7,-6-7-7,4 1-10,-1-4-10,1-4-14,-3-4-12,0-1-11,0-4-86,3-3 49</inkml:trace>
  <inkml:trace contextRef="#ctx0" brushRef="#br0" timeOffset="102146.5054">21500 4166 358,'7'-19'-19,"0"2"8,-3 3 10,0-1 7,0 2 4,0-2-4,0 1 2,-2-1 1,0 3-3,0-1 1,-2 0-1,0 2-2,0-3-2,-2 4 0,0-1-3,-4 1 3,0 3 0,-2-2-1,-3 3-1,-2 2-1,0 0 3,1 0-1,-3 4-1,2 2 1,-3 0 1,0 2 2,2 0 0,1 3 0,-2-1 1,4 2 1,-1 1 0,4 3 5,-2-2 3,2 1 1,2 0-1,4 1-3,0-1 0,2 1 3,2-3-5,2 2 3,2-1-3,4 0 1,0-1 1,2-3-1,1-3-2,2 1-1,0-2-1,-1-2-1,0 0 3,2-3 0,-1-2 2,-2 4-1,-3-3 2,1 0 3,-1 0 4,-1 2-3,-3-2-5,1 3-3,-7 1-2,6-4 0,-6 4 1,0 0-2,0 0 2,-2 17-2,-2-8 0,0 5 0,-3 3 3,2-2 0,1 4-2,0 2 4,2-2-3,2 2-2,-2 0 2,4 0-1,0-2 3,2 0-1,3-2-4,-1 0 3,3-3-1,-1-1 6,2-3-4,4-2-6,-2-3-2,1-3-3,4-6-2,0-2-3,-1-5 1,2-6-7,-2-6 4,1-5-3,-4-5 2,0-7-3,1-5 0,2-5 2,4-15 2,4 2 0,1-2-3,7 6 2,2-2 0,2 4 0,-3 2 1,-3 9 0,-4 8 1,-3 4 2,-3 3 1,-4 5-1,1 1 1,-4 6-1,-3 1-1,-1 5 0,-5 4 3,-4 3 1,-4 3 0,4 3 2,-21 7 5,-1 4 4,-8 7 3,-7 8 3,-19 18-2,4 9 4,-1 6 1,2 6 2,5 6 2,1 1-2,7 2-5,2 3 6,8-3 0,5-3-3,4-3 2,10-11 0,3-9-2,4-6 1,4-2-6,4-4 4,0 0-3,6-4-1,0-1 4,3-5-4,0-1-2,2-4 3,-3-4-4,4-3 1,-2-1-6,-1-3-6,-2-1-3,-2-3-4,-1 0-5,-4-3-7,-2-1-5,-2 2-3,-2-4 3,0 0-3,-12 4-8,2-2-9,-1 1-11,-2 0-25,-2 0-85,1 1 57</inkml:trace>
  <inkml:trace contextRef="#ctx0" brushRef="#br0" timeOffset="102449.3139">21092 4796 404,'12'3'-34,"6"-2"10,0 1 8,2 0 6,1 2 6,5-2 4,3 2 3,1-1-1,2 1 1,2 2 0,-1-2-3,5 1 1,0 1 0,-2 0-9,1 0-14,-9-1-16,2 1-51,-6 2 30</inkml:trace>
  <inkml:trace contextRef="#ctx0" brushRef="#br0" timeOffset="102713.1346">21367 4935 245,'-15'-5'-4,"3"3"0,2-2-1,0 2 1,2 0 0,2 0 1,6 2 9,-13-1 5,9-2 4,4 3 0,0 0 1,0 0-1,0 0 3,-2 10-4,2-10 0,15 10-1,-3-3-2,2-1-1,0 2 2,3-1-1,2 5-3,0-3 2,5 1-5,-4 1 3,6-1-1,-3 1-3,1-1 1,0 1 0,0-1-3,-3 3-7,3-4-10,-4 1-10,0 1-22,-2-1-77,-2-2 42</inkml:trace>
  <inkml:trace contextRef="#ctx0" brushRef="#br0" timeOffset="105534.6049">3553 8583 300,'-12'-1'-20,"-1"-3"5,-4-2 9,3 1 13,-2-1 4,-1 0 3,1-2-1,-2 1-3,4-1 4,-4 1 1,2-1-4,1 1-1,-2-2-1,-2 2-1,-3-2-1,0 1 1,-4 1-4,-3-3-2,-5 4 4,-6-2-2,-3 1-2,-1 3 5,-3 0-3,-8-2 2,7 3-2,-8 1-1,7-2 0,1 0 2,1 0-1,5-1 0,0 1 2,1 0 4,10 0 3,1 1 4,0-2-1,6 2 0,2-1 7,3 0-4,0 2-2,4-1 1,-1-1-3,2 2-2,4-2-1,-3 2 5,3-2-9,1 0 0,-2 0-1,5 1-1,-2-1 4,0 0-5,-2 0-1,4 1-2,0-1 1,0 0 0,-2 0 0,1 0 1,3 1-2,-3 1-1,3-2 1,4 4-3,-8-4-2,8 4-1,-7-6 0,7 6-6,-6-2-1,6 2-1,-4-3 0,4 3 2,0 0 3,0 0-2,0 0 5,-4 13-2,4-5 1,0-1 0,2 1 0,0 3 3,0 3-2,-2 1 2,2 2-3,-2 2 0,-2 2 5,0 2-2,-2 1-1,-3 9 5,-4 1-4,1 1 5,-2 5 0,-6 2-3,4 1 2,-3-3-1,1 2 4,0-2-6,-1 0 3,4-5 0,-1-3 0,-1 0 0,0-2 0,0 1 0,3-2-1,-4-1 4,2-1-1,1-6-2,0 2 0,0-2-1,1-1 1,-1 2 0,0-3 0,1-2-1,1 0 0,-2 0 1,5-2 0,-3-1-1,3-1 1,0 1 0,-1-3 2,2-2 0,1 1-2,0 0-2,2-3 1,0 1-2,-2-1 1,3 1 3,-2-2-1,3 0 4,0 1 5,0-1-4,2-1 3,0 1-1,2 0-2,0 0 1,5-1 2,-2 1 0,5-1-3,0 4 2,8-6-3,0 3 0,10 0 0,1-3-4,10 1 2,1 0-2,4 2-1,1-2 1,3-1-2,7 3 2,3 0 2,-3 0-4,2-1-1,0-1 4,0 0-6,-2-1 1,-8 1-1,1 0 1,-3 0 3,-1-2-1,-2 2-5,-1-2 3,-7-1 1,0 3-1,-1 0 2,-1-2 0,2 4 0,-2-3-2,-1 3-3,5 2-4,-6-1-4,-1 1-4,-3 0 0,2-1 0,-5 3 3,-2-2-1,-4-3 4,0-1 1,0 2-4,-4-2 5,-1-1 4,-3 1 8,2-2 5,-3 2 9,-2-2-2,0-2 1,-6 0-3,0 0 5,16-4-1,-14 0 0,2-2 3,-2 2-3,0-3 4,2-1-1,0 1-6,1-1 2,-1-1-4,4-5-3,-1 3-1,-1-3 3,5-1-1,-3 2-7,0-2 2,4-3-2,-2 0 1,0 0 2,-1-1-2,2 0-2,-3 0 3,2-1-1,-1-4 5,-1 0 2,1-3-2,0-4 6,-1-3-1,0-2 3,-2-2 4,3-2 0,0-8 3,1-1-4,-1 1-2,1 1 2,1-3-5,-3 4 4,1 0-3,-1 9-5,-2-4 1,-2 5-1,4 2-1,-4 3-7,-2 3-12,0 1-33,0 6-41,-4 0-70,0 3-173,-8-2 160</inkml:trace>
  <inkml:trace contextRef="#ctx0" brushRef="#br0" timeOffset="108542.8344">3558 11104 786,'-19'-4'-68,"-5"0"12,-1-2 13,-5 1 5,-2-1 11,-6-1 4,0-1 9,-5 0 10,4-1 10,-7-3 7,-4 1 4,4-1 8,-1 1-3,1 0-2,-1-3 1,1 3-3,-1 0-3,-2-1-1,3 0-1,-5 1-2,3-2 2,-6 1-3,1 1-3,1 0 3,1 1-1,0 1-1,1-1 2,7 2-3,3 1-2,0 1 4,1 2-6,7 0 1,1 1-1,3 0-1,3 2-1,2 1 3,-1-2-5,5 2 3,0 2-3,2-2-1,1 1 5,-2 3-2,6-2-1,-3 4 2,4-2 0,3 2-3,-3 1 2,5-1 1,0 4-2,0-3 5,-2 1-8,6 1 1,-2 1 2,2 2-2,0-1 2,0 0-1,0 3 4,2 2-2,0 4 2,-2-1-4,2 3 6,-2 5-3,2 3 0,-2 9 5,0 3-2,2 4 1,0 1-1,-2-1-3,4 1 1,-4-1 1,2 9-1,-2-1 2,2-9-1,-2-1 5,-3 0-5,3-2-1,-3-2 3,-1-2-4,2-4 0,0-3 2,-2-4 1,1-1 0,1-3-1,0-4-3,2 0 6,-2-3-7,2-3 1,-1 0 6,1-2-4,0 1 2,0-3 1,2-1-3,-3 2 1,1-3 1,2-1 0,0-1 0,2-1-2,-2-4-2,12 4-2,-4-2 3,5-4-3,1 2-2,6 0 7,0 0-2,6-2 2,4 2-8,3-2 0,1 2-4,2 0 3,3 0-5,5 2 1,1 0-3,1 0 1,3 0 6,5 2-5,1 1-6,1 1 0,1-2-1,-2 2 0,-1-3 0,-4 2 2,-3-2 3,-1-1-4,1 2 5,-1 2 2,1-5-1,-3 3-5,0 0 2,1 0 0,-3 0-1,-3 0 0,1 0 2,-9-3 3,-1 1 0,-2 0 3,-6 0 0,0 0 3,-1-2 6,-5 2 2,0-4-1,-4 0-1,1 0 2,-2 0 3,-3-1 0,1-1 4,-3-4 1,0 0-4,-2 1 1,0-6 0,1-1-2,0-1 2,-1-4 7,2-4-1,0 0 2,0-4-2,3-3 4,2-1-3,1-5 4,5-4-10,3-2 0,-2-1 0,14-17-4,-5 3 5,3 2-7,-4 7 3,-3 8-4,-2 1 2,2 2-2,-1-1-2,-6 7 3,1 1 7,0 2-2,-2-1-4,-5 4 4,2 0 6,-4 3-6,0 1 6,0 1-5,-3 4-1,2 0-4,-3 1 6,0 4-2,0-1-7,-2 1 0,2 1-8,-2 3-3,3-1-9,-3 1 0,0 1-8,-2 2-2,0 4-9,4-6-20,-4 6-28,0 0-57,0 0-89,0 0 79</inkml:trace>
  <inkml:trace contextRef="#ctx0" brushRef="#br0" timeOffset="110658.4744">3410 12603 574,'8'-17'-36,"0"4"12,-2 1 10,1 1 4,-3 3 1,-1 1 2,-1 1 4,0 0 0,0 1 2,0-1-2,-2 6 1,-6-10-1,1 6 2,-3 0 1,-3-1-2,-1 3 4,-4-2-2,2 2 2,-5 0 5,-2 1-8,0-1 4,-3-1-2,-1 3 2,-5-1-1,-4 1-1,-2-2 0,-8 0 0,-3 0-1,-10 0 3,0-2-2,-1 1 1,2-1 1,5 2-2,4-4 1,1 2-1,4-1 1,1 1-1,3-2 1,4 1 0,5 0-1,-1 0 1,2-1-1,1-2-1,3 2 2,2 1 3,2-1 5,4 2 0,-1 1-3,2-1 2,2 0-1,3 2-2,-2 0-2,4 1-1,0-4 1,0 5-2,1-1 0,1-1-1,6 2-1,-13 3 1,7-1 3,-1 2-4,1 4 4,-2-1-4,-1 5 2,-2 0 1,1 0-1,-2 8 0,-2-1 1,0 2-2,-1 7 2,-2 3-4,0 1 2,0 6 2,0 2 1,0 4-2,0 0 3,-2 2-3,5 0 2,-4-1-2,4 3 4,-1-3-4,0-1 3,2 0-2,3-6 1,-1-2-1,2-2 1,1-3-2,0 2-1,2-7 0,1-1 3,-1-2-4,3-2 0,-1-2 2,0-2 1,2-2-3,-2-1 4,2-3 3,0 0-2,0-1 7,-1 0-5,1-1 2,0-2 1,2 1 3,0-2-2,-2 0-1,2-1-2,-2 1 13,0-2-13,2-4-1,2 10 1,2-7-3,5 1 3,1-2-2,7 2-4,4-2 2,9 1-2,6-1-1,5 2 0,5-2-2,3 2 2,5 2-1,3-2 0,-1-3 0,1 3 2,-8-2-4,1 0 4,1-2 1,-3 0-3,1 2 2,-5-4-2,-1 4 4,-5-2-4,-4 0-2,0 0 3,-3 1-2,-1 2-2,0 0 2,-5 0-4,-1-2 7,-1 1-4,-4 0 2,0 0-2,-4 0-2,0-2 4,-5 2-2,4-2 0,-4 1 0,0-1 2,-2 3 0,1-3 5,-9 0-1,15-4-3,-11 2 0,3-2 0,-1 0-1,-2-3 2,2-3-2,0-1 4,4-3-6,-4-3 2,4-2 1,-2-4 0,6 1 0,-2-7 1,3-2 4,4-7-3,2 0-1,1-4-3,7-11 3,3-4-1,2 2 3,2-5 6,-3 1-6,3 0 5,0 2-4,-1 0 4,-11 10-11,0 6 4,-3 1-3,-2 4 0,-6 4 0,-1 3-3,0 7-12,-6 1-9,-4 3-15,-4 7-12,0 1-17,-8 4-27,0 5-105,-2 1 69</inkml:trace>
  <inkml:trace contextRef="#ctx0" brushRef="#br0" timeOffset="111876.9241">3008 14053 563,'8'-7'-10,"-2"-1"3,0 2 6,-2 0-2,1-1 1,-3 1-1,-2-2-2,-4 3 2,-1-3 3,-1 0 2,-2 1 5,-2-3 0,-4 1 2,2 1-1,-3-2 2,-4 3 0,-4 1-2,-3 1-1,-1-3 1,-5 2-2,-6 0 1,-4 1 1,-3 1-3,-10-4 1,-5 5 2,-3-3 0,-19-2-3,9 2 2,10 1 3,0-1 1,1-2 4,1 1 1,3-1-4,6 2 4,7 0-3,3 3-2,11-1-5,-1 0 6,6 2-6,3-1-1,1 1-3,4 0-2,0 2 2,2 0 0,3 0 0,1 2 0,1 1 3,2 1-2,3 0-1,0 3 0,4-1-1,0 2-2,0 2 8,4 1-5,-2 2-2,2-1 0,2 3 2,-2 0 0,2 2-2,2 3 0,-4-2-1,5 5 4,-5-2-3,2 4 1,1 0 1,-3 2 3,0-1-6,0 6 4,0 1 0,-2 5-1,-2 0 0,0-2 1,0 2 1,-2-2 2,-1 1-2,1 3-3,0-6 5,-1-6-3,3 1-1,-2-4 1,0 3-1,0-8 0,2-1 2,0 0 1,-2-4-1,2 2-4,-4-1 0,4-3-1,2 0 2,0-2 6,0-1-7,0 0 5,2-1-3,4 1-1,-2-3 2,2 1 0,2 1-1,0-5 0,1 2-2,2-2 1,-1 0 3,5 1-1,-3-3-5,4 2 5,0-2-3,2-2-2,1 2 3,1-4 4,6 0-2,2 0 0,3-2 6,7 2-4,7-5-3,5 1 7,6-2-9,1 1 1,2 1 0,1-2 1,-1 2-4,-2 1 2,-2 3-2,-10-4 0,-3 3 2,0 1 0,-6 0-5,-2 2 5,-4 0-1,-1 0-1,-6 0 5,0 2-5,-1-2-2,-3 2 2,-2-2-1,-2 0 3,-3 1-4,1-1 1,0 2 3,-3-2-3,0 0 7,0 0 3,-10 0 4,14 2 7,-5-2 8,-9 0 5,12-2 6,-5 4 5,-7-2 2,0 0 0,13-2 0,-7 0-11,-6 2-6,10-5 0,-6 1 3,2 0-4,0-2 2,0 1-2,-4-3 4,4 0-7,0-5 1,0-2-1,1 1-5,4-8-3,-3-3 2,3-4-4,1-3-7,1-12 5,2 0-2,-3-5-6,-1-4 0,4-20-13,-7 12-7,-1 8-7,-1 1-12,2 1-17,-1 3-19,0 8-27,1 2-37,-4 2-271,0 6 83</inkml:trace>
  <inkml:trace contextRef="#ctx0" brushRef="#br0" timeOffset="114880.2951">10079 9249 557,'2'-6'109,"-2"0"-44,2 2 10,-2-1-20,0 5-14,2-8-9,-2 8-13,3-6-6,-3 6 1,0 0 3,0 0-1,0 0 4,0 0 4,2 25 0,-4-8 6,-1 10 1,-1 3-4,0 10-4,-7 10-1,1 1 7,-7 18-10,-3 1 1,2 1-3,-3 1-24,1-3-4,0-3-6,-2-3 3,6-7-26,0-11-14,4-1-9,1-9-23,1-3-31,-1-7-186,0-4 180</inkml:trace>
  <inkml:trace contextRef="#ctx0" brushRef="#br0" timeOffset="115294.2223">10208 9056 869,'7'-40'17,"-3"6"0,0 7 1,0 4-2,0 6-2,-2 2-7,2 1 0,4 7 3,-2-1-3,0 2-2,4 3-1,1 3 0,0 3 0,1 3 1,3 4 2,-1 5 2,4 4-2,3 6 1,0 9 0,0 5-3,3 2 11,3 22-14,-1 2 3,-3 3-1,-4 1 2,-5 0-3,-2-8 2,-8-8 1,-2 0-6,-4 2 6,-2 0 0,-6 1-5,-2 16 4,-7-1 3,-2-6 13,-2-1-9,-5-7 3,4-7 3,0-10 4,-2-2 2,-13 10 3,-5-6 6,-9-5-6,7-7 3,1-10 8,-20 7 0,7-10 3,4-5-4,-1-3-3,-2-3 4,-1 0-2,7-5-5,3-1-2,-1 0-5,5-4 1,1 4-4,7-1-5,4-1-12,3 2-21,6 0-25,2-2-31,1 2-19,4 2-9,3-2-5,2 2-42,3-1-255,3-1 87</inkml:trace>
  <inkml:trace contextRef="#ctx0" brushRef="#br0" timeOffset="115739.8657">10890 10062 1058,'14'-12'-47,"-3"1"2,-4 4 5,-1-1 5,-4 2 1,-2-1 2,-2 1 5,-4 0 0,-1 0 4,-4 3 4,-1-3 2,-5 2 8,-3 2 2,0 0 2,-4 2 2,1 0 5,-3 6-1,0 2 3,-4 3 5,0 8 6,1 6 5,-3 5 5,4 3-2,1 5-3,5 2 1,2 3-1,4-1 4,4 2-7,3-6 1,5-1 1,4-3-3,0-4 4,4-1 3,3-4 8,1-1 1,2-3 1,6-3 0,2-5-3,4-4-3,3-3 2,-1-6-8,2-3 0,4-6 1,2-4-7,5-8 1,-2-7 2,-3-7-1,6-16 0,-4-4-9,-11 7-1,-4 5 3,-6-1-7,-5-2-1,-4 6 8,-2 2-1,-2 5-16,-4 1-1,0 5-20,-4 1-11,0 5-16,-3 2-18,0 5-21,-4 5-5,1-1-70,-4 5-112,6 2 202</inkml:trace>
  <inkml:trace contextRef="#ctx0" brushRef="#br0" timeOffset="117305.3047">11227 10008 708,'0'-5'-27,"0"5"10,0 0 5,0 0 7,0 0 3,0 0 3,0-6 6,0 6 5,0 0-3,0 0 5,0 0-2,0 0-1,0 0-4,0 0 0,6-4 1,-6 4-3,0 0 0,0 0 4,0 0-5,0 0-1,0 0 0,0 0-1,0 0 3,0 0-3,0 0 0,0 0 3,0 0 4,0 0 4,0 0-7,0 0 0,0 0-3,0 0-1,0 0 8,0 0 1,-2 18-2,-2-5 2,-1 2-2,-4 6 3,3 2 3,-2 2-5,-1 5-3,-3 1-3,1 1 4,-2 0-2,3 1-1,-3-1 5,2-4-1,-1 1-5,3-6 2,1 0-1,2-2-3,-3-6 5,4 1-2,-1-3-1,0 0 9,2-3 11,2-1-3,-2-5-1,2 0-3,2-4-1,0 0-1,0 0-4,2-25-3,2 10 3,4-8-1,2-6 4,6-3-3,1-6 0,1-1-3,4 2-4,-1-2-1,2 3 0,0 2-1,1 6 3,-4 3-8,4 2 7,-1 2-6,1 2 2,-4 5 0,2 3 1,-3 5-3,-2 1 0,0 5 1,-2 1-3,-2 3 3,-1 6-7,-4 1 5,1 5 1,-4 3 4,-3 2 0,-2 1-1,-2 5-4,-5 0 3,0 0 3,-1-1-2,0-3-1,-2 0 0,-2-4 3,6-2-2,-2-2 8,-1-1-7,1-5 6,-1-3-6,1-2 1,1-2 3,7-2 1,-14-6 0,10-3 4,0-1-3,4-4 0,2-4 1,4-4-5,4-2 0,3-3 8,2-3-11,4 1-1,5-6 5,0 5-8,4 0-1,2 1 0,-5 4-1,1 6 7,1 0-12,1 2 4,-6 4-5,0 3 3,-1 1 0,-2 5-5,-4 0 4,-3 4 3,2 2 0,-6 2 0,-4 4 1,0 1 2,-4 4 0,-2 2-3,-4 9 2,0 0 4,-2 3-4,-2 4 5,0 1 3,2 2-6,-1 0 1,1-1 1,-1 1 4,5-4 0,2-1-8,-1 0 0,6-3-1,-1-1-5,2 0-7,3-2 0,3-4-4,3 0 0,1-4 2,4-3-2,2-3 3,2-1 3,1-7 0,-1 2 0,4-7 0,2-4 1,2-5 2,1-4 2,3-6 3,-1-4-2,-4-5 3,0-1 1,-3-1 4,-5 0 5,-1 3 7,-6 1-6,-4-1 2,-1 8 2,-2-1-5,-5 5-3,0 2-2,-2 1 0,-4 5 1,-3 3-1,-2 4 3,-1 3 4,-4 1-6,-4 7 2,-1 2-2,0 7 4,-4 4-1,1 5 1,2 0 0,3 2 0,0 2 2,4-1-1,3-5 1,4 2-6,-2-4 5,4-4-5,4 0 2,0-4 1,2-2 1,2-1 1,6-4-3,0-2-1,2-3-2,3-2 6,5-5-2,-2-2 2,2-3 0,0-2 1,2-3 1,-3-1 2,0 2 1,-2-1 3,0 4 5,-2-2-5,-5 4-4,1 1-1,-1-1-2,-1 7 0,-5 1 3,-4 2-3,0 0 1,3 13 0,-6-2-1,-1 5-4,0-1 3,-3 4-3,3-2 3,-2 2 5,4-2-6,-3 3-1,3-5-3,0 0 6,2-2-2,0-3 0,2 1 2,5-3 1,-1-3-7,2-2 2,3-1-1,2-2 0,1-6-3,2 0 5,2-6 2,1 1-5,1-6 4,-2 2-6,6-6 2,-1 2-5,-2-2 0,-4 1 2,1 4 5,-4 2-3,-2 3 0,0 0-3,-2 1-2,-2 4-2,-3 4 2,-5 2 4,0 0-3,2 13 5,-4 1 0,-3 1 4,-3 4 0,2 2-1,-3 2-5,0 0 6,3 0-1,-2 2 2,2-3-4,-1 3 2,0-2-7,5-4-6,0-2-17,0 0-13,2-3-4,0-1-15,2-3-17,0-5-30,3-3-187,-5-2 189</inkml:trace>
  <inkml:trace contextRef="#ctx0" brushRef="#br0" timeOffset="117460.8052">12645 10001 829,'0'-25'2,"-5"6"3,3 4 0,0 2-2,0 1 1,0 3-1,2 1-2,-2 2-1,-1 1-4,3-1-2,0 6 5,0 0-16,0 0-18,0 0-14,0 0-24,0 0-47,11 15-66,-9-11 63</inkml:trace>
  <inkml:trace contextRef="#ctx0" brushRef="#br0" timeOffset="117813.8829">12733 10008 553,'3'6'7,"-1"-2"0,0 4 0,-2 1-1,0 3 4,0 1-2,-2 2 3,0 2 4,-3 5 1,1-4 6,-2 7-3,-1-2 0,1 2 1,-1 2-2,1-3-7,0 1 6,-2-2-3,4-2-5,-4-4 2,4 0-1,0-2 9,2-2 13,-2-1 14,2-3 6,0-1 1,2-2-9,2-2-6,-2-4-7,0 0-2,0 0 1,28-15-5,-16 5-3,5-5 2,4 0-8,0-5 0,5 4 3,-3-2-11,-2 5 1,0 2 2,-1 1-5,-4 1-1,0 3-2,-2 2-1,-1 4-2,-3 4 1,-3 2 1,-1 3 0,-4 6 3,-4 2-2,0 3 0,-7 2 11,-1 3-16,-1 5-10,-1 1-15,-4-2-15,2 1-20,-3-2-17,2-1-30,-2-2-69,5-6-118,-1-2 187</inkml:trace>
  <inkml:trace contextRef="#ctx0" brushRef="#br0" timeOffset="118059.0733">13582 10472 884,'8'-4'19,"-2"0"-5,2 2-2,-2-2-11,4 2 1,1 0 1,2 1-3,4-2 4,-3 0 0,4 1 7,-2-2 8,1 2-8,2 0 3,0 0-6,3 2 4,0 2-5,4 2-4,3 0 6,-1 1-24,0 1-14,-1 0-19,1 1-20,0-1-28,-4 2-170,0-2 215</inkml:trace>
  <inkml:trace contextRef="#ctx0" brushRef="#br0" timeOffset="118256.3559">13917 10708 775,'-16'3'14,"4"0"3,4-2-4,-1 1-2,3-2-1,6 0-3,-11 2 3,7 0 1,4-2 5,0 0 0,0 0 3,12 11-2,2-5-2,2 2-10,8-1-12,1 1-21,5 2-30,0-3-46,-1-1-155,5-3 223</inkml:trace>
  <inkml:trace contextRef="#ctx0" brushRef="#br0" timeOffset="119802.0856">16222 10374 687,'12'0'5,"-2"0"1,4 0-5,-6 2 1,0 0-2,-1 6 4,-1-1-3,-4 3 0,0 1 2,-2 3 12,-2 1 1,-2 2 1,-4 4 4,-1 2-2,-5 3-2,-2 3 0,2-1-1,-5 3-3,2 0 0,-2-1-2,1 1 2,2-3-2,1-1-3,0 0 2,3-5-2,1 1 2,0-4-2,3 0 0,-1-4-4,3-1 5,0-3 6,0 1-6,2-3-4,-2 1 8,2-2 8,0-5-3,0-1-5,4-2 4,0 0-6,0 0-1,-4-13 5,4 3 0,2-1-4,2-4 2,0-2-3,8-8 0,-2-2 3,4-3-5,1-3 2,7-5 0,-2 0 7,4-2-5,0 0 5,-2 0 5,0 6 8,-5 3 0,-1 3-1,2 3 1,-6 4-1,-1 4 7,-1-1-7,-1 5-6,-1 0-3,1 3-4,-3 5-2,0 1-5,2 4 2,-8 0 4,18 13-6,-12-2-3,5 3 1,-3 7-3,1 2 3,-1 1 3,3 7-6,-3-1 2,2 3 2,2 1-3,-2 1 2,2 1-4,2 0 4,-2 0-6,3 4-11,0-6-7,0-1-3,-3-1-4,3-1-1,-2-3 6,-3-3-4,1-2 2,-3-4 5,1-2-2,-3-2 6,1 1 2,-1-5 12,-2-2-2,2-3-1,0 0 2,0-4-5,0 0 2,-6-2 2,14-8 2,-8 0-1,3-1 2,0-2-3,1-7 0,3 0 2,-3-3 6,4-6-10,0-2 8,0-1-8,2-1-1,-2-3 5,1 1-7,0 1 9,0 0-3,-1-2 3,2-1 2,-2 1-4,-1 1 4,0 1 1,-3-2 9,1 2-11,-1 1 1,0-2 5,0 3-5,-2 3-1,-2 1 2,0 1 1,1 2-4,-3 0-5,3 4 5,-5 2 0,2 2 0,0 2-11,-2-1-11,3 4-15,-1 1-23,-2 0-12,0-1-16,0 4-5,-2 1-21,0 5-31,0-8-196,0 6 148</inkml:trace>
  <inkml:trace contextRef="#ctx0" brushRef="#br0" timeOffset="122477.8706">17593 10593 827,'-12'4'-56,"8"-2"12,4-2 10,-10 2 7,10-2 6,-6 2 11,6-2 9,-6 2 8,6-2 9,0 0 3,0 0 7,-8 2 1,8-2 0,0 0 5,0 0-7,0 0 1,10 7 7,-10-7-9,20 4 1,-4-2 1,1 2-3,5 0-3,2 0 7,4-1-4,2 3-2,1-2 8,1 0-9,0 0 12,0-1-1,-1 1 1,-1-2 1,0 2 0,-3-2-4,-3-1 0,-1 2-1,0-1-9,-2-2 7,-1 1-8,-4-1 2,-1 2 1,-2-2-1,0 0-6,-1 0-1,-1 0-2,0 2 1,-3-2-2,0 0-14,-8 0-14,16 2-19,-10-2-24,-6 0-16,14 0-34,-7-2-43,1 0-213,1 0 119</inkml:trace>
  <inkml:trace contextRef="#ctx0" brushRef="#br0" timeOffset="122994.6238">19050 10428 910,'2'-4'-60,"-2"4"5,4-4 5,-4 4 7,0 0 13,0 0 13,0 0 7,-17 12 9,4-5 3,0 3 1,1-1 2,-6 7 7,2-1 3,-1 0 8,0 4 0,2 2-3,3 0 0,1 1 4,2 2 4,3-2 3,2 3-6,4-4-2,4 4-1,2 0-1,5-4 2,2 0-3,4 0 4,0-5-2,2 0-2,1-3 10,4-1-7,2-3 5,1-3-6,1-2 3,-1-4 3,3 0 4,-2-6 0,8-2-1,-3-5 2,1-2-1,2-4 0,-2-4-1,-1-4 4,-3-1-4,-2-3 1,-3-1-5,-3-5 1,-10 5-8,-2-2-3,-5 1 0,-8 3-4,-3-4-5,-4 1 3,-12-3-5,-5 4-3,-5 2-1,-4 5 3,-2 4-11,5 6-5,-3 5-8,6 4-16,1 6-11,-1 4-10,2 5-15,5 3-20,-3 5-14,8 0-28,0 2-245,6 0 109</inkml:trace>
  <inkml:trace contextRef="#ctx0" brushRef="#br0" timeOffset="123664.9282">19231 10182 936,'0'-25'-58,"-2"3"10,2 1 3,-2 3 7,-2 3 6,2 0 4,-2-1 7,-2 3 2,-4 2 2,2-1 1,0 1 5,-4 3 5,-2 0 6,0 5 3,-3-1 1,0 4 1,-4 2 1,-1 2 1,1 3 0,-2 1-1,0 3-1,1 3 5,0 3 1,-2 4-2,3 0 6,-1 2-5,6 0-1,1-3-2,2 3 7,3 0-3,3 0 3,1 0 5,2 2-2,2-4-1,0 0-3,2-2 1,2 2-3,-2-2-3,2-2-2,-2 0 2,0-2-3,0-1 3,-2-1-1,0 0 2,0-2 5,-5 3 1,-2-3 7,1 1-5,-2-1 8,-3-1-9,0 1 0,3-1-4,-3-3 1,2 3-3,3-1 0,-3-1-1,1 2 2,4-1-2,-4 1 1,2-1 5,4-1-8,0 1-2,0 1 0,2-1 1,0 1-5,2 1 6,-3-1 2,6 1-1,-1 1-5,-2-1 5,2 3-6,2-1-1,-2 2 2,-2-2-3,2 3 0,-2-3-2,-2 4 5,2 0 2,-2 0-1,-4-1-6,1 1 3,-1 0 2,-3 4-3,-1-4 5,-3 4-3,1-4-1,-4 2-2,4 0 4,0-2-5,-2-1 5,2 0-2,-1 0 0,5-1 4,0 0-4,3 0 4,3 3-4,2-1 3,7 0-12,3 4-8,5-2-14,6 2-12,4 0-16,5-2-27,2-2-36,7-3-172,6-1 189</inkml:trace>
  <inkml:trace contextRef="#ctx0" brushRef="#br0" timeOffset="124328.0469">19866 10353 803,'5'-21'-17,"-1"4"2,0 2 6,-1 2-3,1 0 4,-2 3 1,2 0 3,0 1-3,2 1 3,3 3-1,0-1 1,1 4-1,0 2 4,5 2-2,0 1 0,0 5 3,2 5-6,-2 1 6,-1 3-2,2 2-2,-6 0 8,3 2-2,-5 0-2,-4 2 4,0-4 2,-4 2-1,0 0 5,-2 2 4,-2-1 1,-2 3 5,-2-2 2,-3 0-2,0 0 3,-2 0-3,1-2 3,0 2-5,-4-2-1,4 0 1,1-3 0,-2 3-1,3 0-2,1 1-4,1-1 3,0 0-2,4-1-2,1-1-2,1 0 6,2-1-3,2 0-3,3-2-4,-1-1 6,0 0-5,2-3-2,0-1 0,3-1-1,-3-4 2,3-1-3,-1-1 1,-1-2-3,1-2 0,-8 0 3,10-6-3,-3 1 2,-4-3-1,-1 0-2,0 0 1,-4 1 1,2-1-2,-2 1 2,-4-1-4,0 4 4,0 1 2,-2 3-4,8 0 4,-21 3 0,6 7-4,0-1 11,-2 3-7,-2 5 8,-2 2-2,0 4-5,-2 2 2,-5 3-2,4-1 3,-1 5 3,4-5 3,-2-1-7,3-1 3,0 0-4,3-2 0,-1-4 5,4-2-7,-2-4 6,0 2-1,1-1-3,0-4 4,0-3-2,-1 1-11,0-1-12,-2-3-19,-2 0-24,0 0-38,-1-4-86,-3 0-97,-6-2 201</inkml:trace>
  <inkml:trace contextRef="#ctx0" brushRef="#br0" timeOffset="125416.227">10295 11512 681,'4'3'-50,"-2"1"16,1 4 13,-1 1 12,0 1 10,0 4 5,-2 2 9,0 4 8,-2 4 4,0 5 7,-3 5-3,-1 2-2,0 5 0,-5 4-1,2 3-3,-1-1-2,0-1-2,-2 2 0,0-3 8,0 1-12,1 0-1,-4-2-2,2-1-1,1-1 0,1-8 1,-2 3 5,3-5-12,0-1-2,0-7-8,0-1-3,4-4-3,-1-1 4,1-3-1,2-2-6,0-1-12,-1-7-8,3-1-6,2-4-5,0 0-2,0 0-2,0-17-5,2 5-6,3-3-7,1-2-133,0-6 67</inkml:trace>
  <inkml:trace contextRef="#ctx0" brushRef="#br0" timeOffset="126034.4185">10187 12115 491,'6'-26'-32,"1"3"7,-1 6 3,-1 1 6,-3 3 1,2 0 7,-2 3 3,2 1 5,-2-1 0,2 1 2,-2 0-1,2-1 0,0 0 3,2 0 4,0 1-2,0-2 6,0-1-1,3-1 2,-3 0-2,2-1 1,3-1 0,0-2 1,-1-2 1,2 0-1,2-2 5,-2 0-3,3 0 6,-2 0 2,0 2-3,1-2 0,-1 2-4,-2 4 3,-1 0-4,-2 1-2,1 1 3,0 1-3,-1 1 0,-2 3-1,-1-1-2,1 3-1,-2-1 3,2 1-9,-3 0 1,1 0-2,1 1 3,-1 1 0,0 0-2,2 2 0,2-2 6,3 2-7,2 0-1,-1 2 2,3 0 1,0 0-1,2 2-1,3-2-2,-4 4 2,3-2 4,-2 2-7,0 2 2,-3-1-3,0 5 0,-2-1 8,-4 3-3,1 0-3,-7 0 3,-4 4 3,-5 1-1,-3 2 2,-8 2 8,-4 2-7,-6 0 0,1-2-5,-3-3 4,-6 6 2,7-5-1,-3-4 6,2 0 5,3 0-7,1-3 0,1-3 2,4 1 3,0-2 2,3-3 0,4 3 1,0-5 4,0 3-3,2-2 6,3 0 6,1 0-10,1-1-1,1-1-7,6-2-3,0 0 0,0 0-1,0 0-1,11 10-4,-5-6 1,3 0-3,-1 1 0,2 3 0,2 1 0,-4 3 1,4 1-10,-1 4 10,2 2-1,-3 2 1,3 0 0,-1 8-5,2-3 1,0 3 7,-2 0-4,2 1 0,0 0-5,-1-1 2,4 2-1,2-5-4,0 1-15,2-2-10,2-2-21,1-2-14,2-4-14,-6-2-27,4-5-36,-1-3-144,3-3 196</inkml:trace>
  <inkml:trace contextRef="#ctx0" brushRef="#br0" timeOffset="126477.8756">11211 12047 746,'7'-25'-25,"-3"2"8,-2 4 3,-2 0-1,0 2 4,-2 2 0,-2 0 0,-1-3 4,-1 3 4,-2 2 4,-1-2 2,-3 1 0,1 3 3,-4 1-2,-1 4 5,-2 3 2,-1 1-1,-2 6 4,-4 5-3,1 3 4,-3 3-3,3 6 2,0 2 1,0 1 0,5 1-2,2 4 1,0-2 3,5-1-5,0-1 2,6-2 6,0-2-5,4-2 5,4-2-7,0 0 4,4-4-2,3-1-2,2-3-1,3-1 2,1-4-3,0-4 1,2-2-1,2-4-5,4-5 0,-2-3-1,3-4-2,2-3-4,-6-3 4,4 0-3,-7 1 9,-1 2 6,-2 2-1,-2 2 10,-2 2-8,-1 3-2,0-1-4,-1 3-5,-2 3-1,-2 4 5,-2 2-6,-2 1 6,0 0-2,-4 17-3,2-3 4,-2 1-4,0 1 1,2 4 4,0 1-3,0-2-1,0 2 0,2 0-15,2-2-3,0 0-9,0-2-7,4 0-9,0-4-12,3 0-12,-1-3-20,3-2-27,0-5-167,1 1 206</inkml:trace>
  <inkml:trace contextRef="#ctx0" brushRef="#br0" timeOffset="127488.9788">11548 11809 731,'2'-13'4,"2"3"14,-2 0-3,0 5-6,-2-1-3,0 6 3,4-2-5,-4 2 11,0 0-2,3 13 2,-3-3 2,-3 3 0,3 3 0,-2 2-1,0 3-1,0 4 1,0-2-6,-2 2 2,2-4-1,0-2-1,0 0 0,-2-2-3,2 0 6,2-5-1,-2 1-4,-1-1 14,1-3 12,2 1-3,0-5-6,2-3-4,-2-2-2,0 0 1,0 0-4,17-11 0,-9 1-2,4 1-3,-2-5-1,4 1 3,-3 2-3,0-1-1,0 0-1,-1 5-7,-2-2-1,0 1 1,0 2-1,0 2-4,-2 2 4,0 1-3,-6 1 3,13 6-2,-7-1 0,1 1 5,-3 3 0,2 1-3,-1-1 2,1 3 10,0 1-12,0-1 3,6 1-3,2 2-2,5-1 5,2-3 0,9 2-2,-1 0 3,3-3-4,-2-2 5,1-2 1,-1-5-2,2 1 0,-1-2-4,-1-2 2,0-3 4,-3-1-1,-1-2-3,-2-3-1,-4-1 2,-3 1-8,-2-3 8,-2 1-2,-7 2 2,-4-1-10,0 1 4,-4 1 0,-2 1-1,-4 1 2,-3 0-4,-2 5 3,1 3 5,-5 2-4,-1 2-2,0 5 2,-2 4 3,2 3-2,-1 3-2,-1 3 0,2 5 6,0 0-2,2 3 3,1 1-3,2 2 11,0 3-10,1 0 3,2 0-1,0 2 2,4 2 6,2-2 1,-2 2-3,2 0-3,-3-2 1,3-1 5,-5-1-7,1 0 2,-5-5 3,1-1-1,-6-2-1,2-3 2,-4-2-2,-1-4-8,1-4 6,-2-3 11,4-3-12,-4-3-2,3-3 1,0 0 2,2-3 1,-1-4 2,2-2-1,1 1 0,2-5 0,3-4-1,1-1-1,5 0-5,2-4 2,6 0-13,5-4 7,3 0-12,10-2 1,0 0 1,10 1-5,5-1-6,1 2 9,4 2-7,1 1 8,3 0-8,-1 3 2,1 0 3,1 2 4,-3 0 2,1-3 4,-3 3-1,0-2 1,-3-2 0,-5 2 0,1-4 3,-5 2-5,0-4 5,-5 0-3,-4-2 3,-2-1-2,-4-1 1,-4 2-4,-5 2 0,-2 2 6,-4 0-5,-2 4-1,-2 2-1,-2 4 2,-3 1 1,-2 3 5,-4 4-4,1 8 1,-4 0 1,0 5 9,-4 5-5,1 0 7,0 6 0,0 4-3,1 0 6,4-1 1,1 5-8,2-3 5,3-1-1,1 0-2,3-2 4,2-4 2,2 0-1,2-2 6,2 0-5,0-3 5,4 1 0,1-4-1,1 1-2,3-3 1,2-1-8,1-1-8,4-1-22,2 0-30,4 0-23,1 0-27,5-5-48,2 3-218,1-4 119</inkml:trace>
  <inkml:trace contextRef="#ctx0" brushRef="#br0" timeOffset="127764.963">13250 12460 978,'4'-3'-15,"-2"-3"11,3 2 5,-1 0-2,0 0 1,2 1 1,2 1-4,2-2 7,0 0 3,4 0 1,6 3 2,-3-2-4,3 3 2,4 3 1,2 0-1,1 1-7,3 4-11,4-1-7,-1 3-17,1-1-17,-4 2-22,-3-1-25,-3-2-152,-4 1 229</inkml:trace>
  <inkml:trace contextRef="#ctx0" brushRef="#br0" timeOffset="127976.1737">13372 12712 743,'-16'0'28,"3"0"1,2 2-6,3-2-6,8 0-3,-13 1 2,13-1-4,-4 3 12,4-3-3,0 0 4,0 0 6,19 3-8,-6-1-2,4 4 3,1-2-4,8 2-2,2 1-13,1 1-7,5-1-10,0 3-20,4-1-22,-2 1-37,0 0-62,0-5-102,-4 1 224</inkml:trace>
  <inkml:trace contextRef="#ctx0" brushRef="#br0" timeOffset="132443.1931">15802 12287 761,'7'-2'63,"-7"2"-46,9-4-14,-5 2 5,-4 2-8,0 0 5,0 0-5,0 0 0,-11 18 6,4-11 6,1 4 0,-2 3 4,-3 3-1,1 2 1,-3 2 3,0 8 2,-1 3-5,-2 2-3,2 8 4,-1 0 0,0 2 0,2 0-5,-1 0 0,0-1 1,2-1-2,2-6-3,-1 1 0,-2-5 0,3-1-1,-1-5-13,5-3-5,-2-2-5,1-4 1,-2-1-4,5-7-10,0-3-9,0-2-4,0-4-4,4 0 2,-6-12-2,6 0 4,2-3 4,2-6 3,2-5 2,2-7 3,6-5 5,-2-6 4,5-3 4,0-1 0,6-13 7,3 2 4,-3 10 8,-4 5 7,4 2 2,-1 4 4,-2-1 5,2 5-2,-3 6 3,-1 3-1,0 0 1,-2 6 3,0 2-3,-2 4-2,1 1 6,-2 6-2,0 3 0,-3 3-2,2 3 3,2 5-6,-6 2 1,0 5-5,1 4 8,-3 6-2,-2 1-3,-2 7 0,1 7 8,-3 2-4,0 1 4,0 3-5,0 2 1,0 0-5,0-3 0,0 1 0,0-2 0,2-2 0,2-2-5,-2-4 7,2-2-7,1-5-3,-1-5-1,0 1 18,0-5 5,0-5 7,2-4-6,6-1-1,-4-5 1,4-3-6,1-4-2,4-5 4,0-3-8,0-5 1,4-6-4,-1-4 0,0-9 0,4-4 2,-3-2 2,-3-2 2,2 0-1,-3-2 0,-2 0-1,0 1-2,-3 1-3,-2 6-2,2-1-5,-4 3 2,-2 5 1,0 5 1,1 1-6,-1 0-1,-1 5-14,-1 2-18,0 1-24,0 1-9,-2 3-15,1 1-16,-1 0-5,2 5-2,-2-1-11,2 0-19,0 2-233,0 1 126</inkml:trace>
  <inkml:trace contextRef="#ctx0" brushRef="#br0" timeOffset="133194.9834">18288 12575 1035,'0'0'-90,"14"4"18,-14-4 9,6 3 11,-1 1 10,-3 0 4,-2-4 4,6 6 3,-4-2 5,-2-4 2,5 5 3,-3-1 2,-2-4 3,2 6 2,-2-6 4,4 3 0,-4-3 2,2 4 1,-2-4-2,0 0-5,0 6-9,0-6-8,0 0-10,0 8-75,0-8 39</inkml:trace>
  <inkml:trace contextRef="#ctx0" brushRef="#br0" timeOffset="134494.1585">18819 13142 894,'-13'-13'-29,"4"2"2,-1 1 5,0 2 1,-1 1 6,-2 1 6,1 2 6,-3 0 8,0 3 5,-2 1 3,0 1 4,-2 5 0,-2 4 1,-1 3 4,2 2 1,-4 8 1,3 0 5,2 5-5,0 1 7,4 2-7,0 1-2,5 2 3,4-2-2,-1-3-2,5 2 0,2-3-2,2-3-2,3 0 0,3-2 8,0-2-2,2-4 6,6-2-5,0-2-6,3-3-1,3-6 4,0-2-9,4-4 3,2-2-4,5-8 0,-1-3 0,-2-2-8,4-9 4,-5-3-4,-7 2 1,-1-9-5,-6 4 4,-2-1 0,-7-1-1,-2 3 2,-2 1-6,-2 3-19,0 0-15,-4 7-21,0 0-26,0 3-26,-3 2-40,5 2-184,-2 1 152</inkml:trace>
  <inkml:trace contextRef="#ctx0" brushRef="#br0" timeOffset="135206.3234">19450 12864 894,'4'-9'-24,"2"-1"4,-2 2 3,5-3 3,-2 6 0,3-3 0,0 2 4,3 0 1,0 2 4,-1 3 2,1 1-1,0 0 4,0 1-2,-3 7 2,2-2 0,-2 4 1,-4 1 5,-2 4 0,-2-1 7,-4 3 5,-2 2-3,-4 2 3,-6 1 4,0 3-5,-6 2 2,-1-1 6,-2 1-1,0 0 0,-5 1-4,1 1 5,3-4-5,0 0 7,2-1-5,1 1-2,2 0-4,0-2 3,6-1-2,0 3-4,7-2 2,0 0 1,4 2 1,2-4-4,2 0-4,4 1-1,0-3-2,4 1 0,2-1-10,0-4 3,3-2-4,0-3 4,0-3-3,1-1 5,2-4-5,0 0 3,0-4-1,-2-2-1,-1 0 4,0-3-5,-2-3 3,-3-1 2,1 1 1,-4-3 2,-3 1 2,-2 3-2,0-3 3,-4 5-5,0-1 8,-2 3-9,-3 1 3,-2 2-5,9 2 1,-14 4 0,3-1 0,2 7 2,-1-1-4,2 5 7,-1 1-3,1 1 7,-1 5-8,0-3 2,-1 5 0,2 0-2,0 2 2,-2 0-2,0-3-2,2 3 8,-3 0-7,-2 0 1,0 1 2,-1-1-3,-4 0 12,0 2-9,-6-4 5,-1-2-2,-5-3-4,-6 6-2,-3-6-6,-1 1-21,-5-3-13,1 1-16,-1-4-22,-1 1-29,5-5-46,3-1-143,-2-1 187</inkml:trace>
  <inkml:trace contextRef="#ctx0" brushRef="#br0" timeOffset="142161.4763">9645 12651 131,'4'6'18,"-4"-6"-9,0 3-3,0-3-5,0 4 1,0-4-2,0 4 0,0-4 3,0 0 3,0 0 3,0 0-2,0 0 0,-2 8 1,2-8 1,0 0 0,0 0 2,0 0 0,0 0 1,2 5-1,-2-5 0,0 0 0,0 0-2,0 0 5,0 0-3,4 6 4,-4-6 0,9 2-3,-5 0 6,5 0-1,-1 2-2,3-3 2,-1 4-4,4-2 6,2 1 2,1 0 8,6 0-1,7 1-3,8-1 2,2 2-5,16 1-3,1 1 0,25 2-6,9-1 1,4-1 3,7 1-6,2 1 2,-1-3 1,1-1 5,0 0 0,-3-1 0,3 1 3,-2-2-2,-3 0 5,7 1-7,0 1 4,0 2-3,-1-2-3,1 3 1,2 3-3,-2-1-1,0 0-4,-5 3 3,-3-1-2,-3 2 1,-4-3-5,-6 1 0,-4-1 0,-20-3-1,-11 0-1,-7-1-3,-7 0-6,-4-3-6,-5-1 3,-1 0-6,-6 0-6,0 0-8,-4-1-10,1 0-19,-6 0-17,-2-1-32,-1 0-129,-6 0 79</inkml:trace>
  <inkml:trace contextRef="#ctx0" brushRef="#br0" timeOffset="142771.6133">9300 12582 654,'-8'-2'-9,"2"-2"0,6 4 3,-9-3-2,5 1 2,4 2 2,0 0 2,4-8 1,-4 8 4,13-3 2,-3 1 0,2-1 1,6 6-4,1-1 1,8-1 0,3 5 0,6 0-2,6 3 4,9 0-6,23 7 6,5 3-3,1-2-1,3 2 2,8 2 2,6 2-5,6-2 5,10 0-4,3 0 0,5 0-1,2 0 0,0 2 0,2-4 5,1 1 0,5 0 4,4-1 1,1-2 2,-2 0 3,0-2 3,-1-1 2,-5-1 6,-1-1-6,-4-1 4,-4-1-3,-5 1-1,-6 0-8,-4-1 5,-5 3-2,-7-1-3,-6 1 11,-8 0-17,-16-3 0,-13-1-3,-11-3-6,-3-1-3,-5 1-3,-4 0 7,-3 0-6,-4 0 4,-4-1 2,-1-1-6,-5 0-3,0 1-4,-1-1-2,-4 2-14,4-2-13,-3 0-12,1-2-24,-1-1-148,3-1 77</inkml:trace>
  <inkml:trace contextRef="#ctx0" brushRef="#br0" timeOffset="170327.3928">15449 11672 216,'-5'1'25,"5"-1"-19,-8 5-4,4-5 0,4 0-3,-10 3 1,6-3 5,4 0 2,-7 2-1,2 0-3,5-2 2,0 0-1,-6 2-2,2 0 3,4-2-2,-6 5 4,2-3-2,2 2 1,-3-2 0,1 4 0,2-2 2,-2-1-3,2 1-1,-3 2 1,3-1 0,0 0 2,-2 0 3,-1 1 1,3 2 1,-2 1 0,0 1-1,0 1 0,-2 1 3,2 3-1,-6 2-1,4 2 3,0 4 2,-4 0 0,1 3 6,-2 5-5,1 3 1,-3 2 1,1 4 1,-2 6-1,-2 2 0,-4 14 2,2 5-1,-3-2-2,-1-1-2,2 2-1,-2-4 3,-1 1 6,3-9-4,-2 7 4,-2 0-5,1-10 4,6-8-2,-2 3 3,1-2-4,2 0 8,1-2-1,-2 0-2,4-8 4,-1 6-5,-2-4 4,6-1 15,-2 1-8,-1 6 1,0-8-3,3 2-2,-3 1-2,2-3-1,0 2-2,3-2 2,-4-1-7,1-1-8,2-1 5,1-5-9,0 1 5,-1-4 0,1-1-1,1-1-1,-1 0-4,1-3-6,1-3-11,-2 0-11,2-2-7,-4 1-18,4-3-24,-2-1-29,0-6-62,-3-4-224,5-4 105</inkml:trace>
  <inkml:trace contextRef="#ctx0" brushRef="#br0" timeOffset="172157.6079">14392 13537 349,'-12'-3'19,"12"3"-8,-12-1-16,5-1-20,7 2-44,-13 0-27,9 0 33</inkml:trace>
  <inkml:trace contextRef="#ctx0" brushRef="#br0" timeOffset="177510.5216">8147 4886 771,'2'-9'-32,"-2"1"9,2 2 8,-2-1 9,2 1 8,-2 0 2,0 6 3,2-9 6,-4 5-1,2 4-1,2-8 2,-2 8-1,0 0 2,0-7-6,0 7 7,0-5-6,0 5-6,0 0 4,0 0-5,2-5 0,-2 5 1,0 0 5,0 0-3,0 0 1,4 19 1,-4-9-2,2 3 0,-2 2 3,2 2-4,-2 6 0,0 4 2,0 2-7,0 5 7,0 6-3,-2 2 1,2 6 1,-4 4-2,2 4 5,0-1 1,-4 2-3,1 0-4,1 0 5,0-1 4,-2-3-4,-1 1 1,1-3-6,-1-2 0,1-1 2,2-8-2,0 0-2,-2-2 4,2 0 5,-1-9-6,-2-1 0,3-1-2,0-2 4,-2-2-2,2-6 15,-1 0 5,-1-2 4,0 1-1,-1-5 3,-1-1-6,-3-1 3,1-5 7,0 0 0,-2-3-6,2-1 7,-3-1-4,-2-3-1,0-4-8,-1 0 2,-2-3 3,0-2-13,-2-5 1,-1-1 3,-2 1 3,2-3-13,-5-2 1,5 0 3,-2 0-8,2 2 6,1-2-3,4 4-8,-1 0-9,4 2-6,0 2-11,3 0-22,4-1-11,0 3-11,6 0-11,0-1-13,4 1-17,2-2-19,4-1-167,3-3 185</inkml:trace>
  <inkml:trace contextRef="#ctx0" brushRef="#br0" timeOffset="178258.2994">8324 4787 743,'-2'-4'-46,"2"4"5,-2-8 4,0 5 11,2 3 6,-2-8 9,0 4 6,2 4 11,-2-5 5,2 5 3,-2-6 0,2 6-4,0 0-1,-4-6-3,4 6 0,0 0 1,-2-5-2,2 5-3,0 0 2,0 0-3,0 0-2,0 0 0,0 0 2,0 0 0,0 0 0,0 0-2,0 0 3,0 0 1,0 0 4,0 0 0,14 13 0,-8-9 4,3 0 5,6-1-7,0 3 1,5-2 1,6 1-1,4-1 5,10 2 4,5-2 1,12 0-2,6-3 3,1 2-1,3-2 4,-1-1 3,1 0 4,-1-1 2,0-2-4,-4 3 5,-4-1 2,-9-1-5,-5-2 0,-1 2-5,-7 0 3,-2 0-4,-5 0-2,-5 2 0,-1-1-5,-2-2-1,-2 1 3,-2 1-1,-4-1-6,-1 2 4,2-2-10,-2 2 4,-2 0-11,1-2-18,-3 2-13,-8 0-18,16 0-20,-16 0-20,10 2-29,-10-2-225,2 4 142</inkml:trace>
  <inkml:trace contextRef="#ctx0" brushRef="#br0" timeOffset="178825.5607">9167 5178 829,'0'0'-74,"-11"-14"9,9 10 15,-2-2 7,2 3 8,-2-3 15,-3 0 3,0 1 9,3-1 3,-4 1 0,2-4 0,0 6 5,-3-3-4,0 3 3,1-3-1,-3 3 1,3 2-2,-3 1 3,1 1 5,-1 2 1,-1 4 0,-2 1 8,0 1-2,-3 5-1,0 3 3,0 0 1,1 6 4,-2 2 1,2 1 0,-2 3 4,6 2 2,-1-1-3,3 2 1,1 0-2,4 3 3,1-5 0,4 1-4,0 0 7,7 3-7,-1 0 0,3-2-3,3 1-2,1-3 0,2-1-2,0-1 3,1-3-4,2-2 7,-2-4-5,1-2 6,1-3 6,0-1-7,2-2 4,-4-3 1,4 0-2,-4-5-1,3-1 5,-1-2-1,0-2 4,2-1-1,-1-5 1,-1-2-3,4-1 5,-6-5 3,6-4-3,-3-3 2,-2-4-3,-2-3-3,-1-3 4,0-1-9,-6-6-3,-2 2-1,0-2-1,-6 0-4,-2 0-1,-2 0-1,-8-4-28,-4 2-9,-4 0-7,-8 6-6,1 4-8,-3 1-12,-2 5-11,7 5-17,-3 5-16,2 5-28,1 5-242,0 0 114</inkml:trace>
  <inkml:trace contextRef="#ctx0" brushRef="#br0" timeOffset="179564.5188">7660 6713 997,'-2'4'-41,"2"-4"4,0 0 6,0 0 2,0 0 3,0 0 3,0 0 6,18-2 1,-18 2 10,28-4 1,-9-2 1,9 3 6,6-5 6,8 2 5,9-1 2,4-3 11,21-3 0,9 1 4,2 3 5,4-4-6,2 1 1,2 0 0,2 1-2,3 0-2,1-1 3,-1 1 3,-1 1-4,-1 1 15,-3-1-10,0 2-8,0-1 2,-4 2-21,-2-1-2,-17 0-1,-11 3 3,-2 1-3,-3 0 3,-9 0 2,-7-2 5,-7 4-5,-1-1 4,-4 1-1,-5 0 12,-2 0-4,-2 0 6,1 0 3,-6 0-1,1 1 6,-2 1 1,-3-3-2,1 3 0,-3-1-2,0 1 0,2-2-2,-2-1-3,-8 3-2,12-1-4,-6-1 1,-6 2-2,10-4-1,-6 0-6,0 0-1,-2 1 0,2-1-1,-4 4 0,4-6-1,-4 6-4,5-6 0,-5 6-3,2-3-6,0-1-9,-2 4-4,0 0-11,4-4-6,-4 4-4,0 0-6,2-6-4,-2 6-1,0 0-4,0 0-6,0 0 2,0 0-11,4-4-9,-4 4-1,0 0-7,0 0-14,0 0-23,0 0-182,0 0 179</inkml:trace>
  <inkml:trace contextRef="#ctx0" brushRef="#br0" timeOffset="180642.2521">10722 5557 737,'-2'3'-60,"2"-3"15,0 0 8,-2 6 15,2-6 5,-2 4 7,2-4 5,0 0 7,0 0 4,0 0 2,0 0 11,2 8 4,-2-8 3,8 1-3,0 1 3,2-2-1,2 3 1,1-3-1,2 1 1,4-1 2,2 0-3,2 0-4,1-1 0,-1 1-1,3-3-2,0 1 5,-2 1-8,2-2 1,1 0-3,-3-1 5,-2 2-5,0 0 0,-1-2-2,-2 3-5,-2-1 1,0-1 2,-4 2-3,-1-1 1,1 0-3,-3 0-3,-1 0 0,2 2-5,-3-2-13,0 2-4,1-2-14,-9 2-11,17 0-11,-7 0-18,-1 2-22,-9-2-148,15 2 234</inkml:trace>
  <inkml:trace contextRef="#ctx0" brushRef="#br0" timeOffset="181010.5456">10845 5953 617,'-4'4'-32,"0"-1"4,0 0 3,4-3 5,-9 3 8,9-3 9,-4 4 11,4-4 8,0 0 2,2 6 5,-2-6 2,13 2 2,-13-2 0,18-2 8,-4 0-9,0 2 5,5-2 2,1 0-1,0-2 1,2 2-4,1 1-3,0-3-3,2 2 1,-1-2 0,-1 2-4,1-2-3,-4 2 2,2 0-5,-1 1 0,-2-3-3,0 2-1,0 0-10,-2 0-15,-3 2-25,0-2-41,-2 2-79,1-2-101,-2 0 220</inkml:trace>
  <inkml:trace contextRef="#ctx0" brushRef="#br0" timeOffset="186546.1185">9205 14177 575,'4'-2'52,"-4"2"-45,8-4-12,-8 4 0,0 0 1,0 0 2,6 8-3,-6-8 1,-2 9 2,0-2 2,0 3-2,-2 0 4,2 0-2,-4 3 3,2 2-1,0 2 5,-3 6 3,1 2 1,-3 5 4,1 5 7,-1 2 0,-1 9 1,-3 2-1,2 3 0,-7 22 6,-2-3-5,1 2-1,-2 3 0,0 1-1,-1-3-2,-2 1-3,0-2 3,1-2-6,-1-4 2,-1-2-3,4-14-3,4-9 1,0 0 0,2-11 0,-1-1-1,-2-5 12,6-3 8,-1-2 13,0-5-5,-2-7 2,5-1-7,-2-6-4,-4-6-2,2-1-3,-1-10-5,-4-4 1,0-2-2,-1-9-3,2-8-7,-2 1-8,1-8-8,3 5-18,-2-6-7,4 0-9,-1 6-9,0-3-12,5 1-12,-1 4-12,3 4-12,-1-2-200,5 1 182</inkml:trace>
  <inkml:trace contextRef="#ctx0" brushRef="#br0" timeOffset="187072.0688">9201 14377 756,'0'0'-37,"2"-6"10,-2 6 13,0 0 10,0-4 10,0 4 10,0 0 4,0-8 2,0 8 6,0 0-4,0 0 3,0-5-2,0 5-3,0 0 0,2-4 1,-2 4-7,2-4-3,-2 4 0,8-7 0,-2 3-5,4-2 2,0 2-1,2-3-3,3 1 0,5 1 3,0-4-3,2 2-2,1-1-1,3 2 1,1-3-4,0 2 2,3-1-1,-1 2 1,3 2-3,-2-3 11,0 1-6,-3 1-5,-1-1-1,-5 2 4,0 0-2,-2 0 3,-2 2-1,-2 1 1,-1-3-1,-3 2-8,2-1-17,-2 3-22,-3-1-11,-8 1-22,14 4-37,-2-2-135,-8 2 231</inkml:trace>
  <inkml:trace contextRef="#ctx0" brushRef="#br0" timeOffset="187486.1645">9520 14735 652,'0'0'-18,"-8"4"4,8-4 6,0 0-3,0 0 0,0 0 7,0 0 4,0 0 2,0 0 1,0 0 1,0 0-6,0 0 2,0 0 1,-4 2 2,4-2 5,-2 11 2,0-5 0,0 1 2,-1 3-1,1 1 3,-3 3 2,1-1 5,-2 2 0,0 2-2,-1 4 4,-1 0 0,0 2 5,-1-2-12,0 4-2,1-1 3,0 3 0,-3-6 0,2 6-5,-1-4 2,2 0-1,-3 1-4,5-1 0,-3 0 10,0 0-12,3 3 1,-2-5-8,2 0-7,2 3-15,0-2-19,-2-1-24,4 0-33,-2-6-158,2 1 224</inkml:trace>
  <inkml:trace contextRef="#ctx0" brushRef="#br0" timeOffset="187844.0861">10340 14887 761,'2'-4'26,"0"-1"-4,-2 5-4,4-8-1,0 4-2,-2 0-2,2 1-1,3-1 4,-1 0 2,3-2 2,1 2-3,3-1 3,1-1-1,6 4-2,1-3-2,0 1-4,9 2 2,-3 2-2,5 0 0,0 2-9,1 2-12,-1 1-1,-2-3-24,-1 6-18,-1-2-24,-2 3-26,-5 0-164,-2-3 213</inkml:trace>
  <inkml:trace contextRef="#ctx0" brushRef="#br0" timeOffset="188101.8887">10469 15307 821,'-16'-5'48,"4"5"6,6-3-7,0 1-6,6 2-10,-7-4-8,7 4-5,0 0 1,11-11-2,-3 7 0,0 0-5,5 0-2,2-1 1,4 1-1,3 2-6,0 0-12,6 0-1,2 2-13,-1-4-2,3 2-8,0 2-4,-1 0-3,3 0-6,2 0-14,-1 0-21,1 0-24,-1 0-143,5-2 233</inkml:trace>
  <inkml:trace contextRef="#ctx0" brushRef="#br0" timeOffset="188571.9901">11665 14756 650,'6'-17'-22,"-2"0"6,0 2 14,0 1 4,0 4 2,1-3 7,-1-2-1,0 1 9,-1 3 3,1 1 14,-2-1 10,2 3-2,-2 1-1,0-3-2,1 3-8,-1 1-2,0 0-3,0 0-4,0 1-2,-2 1-5,0 4-2,4-7-1,-4 7-5,2-8 2,-2 8-8,2-6 3,-2 6 3,0 0-3,0 0-1,0 0 1,0 0-4,0 0 1,0 15 0,0-7 1,-2 4-1,-2 4-4,0-2 4,0 7-1,-3 0 0,1 2 3,-3 1 0,1 3-2,-1 2-1,1-1 1,0 3 0,-4 3 4,4-4 0,-2 1-2,2 3-1,1-3 4,-4 1-2,5-2-2,0-3-3,-1 2 1,3-4 7,-2 1-8,2-1 1,0-6-2,0 2-2,-1-6 0,2 4 3,-1-7-2,2 1 3,0-2 1,0 1 3,0-4 5,0 1-4,0-1 0,0 0 0,2 1-4,-2-5 4,0 2-8,2 1-18,-2-3-20,0 3-33,-3-1-46,-4 2-231,-1-3 137</inkml:trace>
  <inkml:trace contextRef="#ctx0" brushRef="#br0" timeOffset="191524.3443">8728 16263 912,'2'-10'-32,"-4"2"1,-2 1 13,0-5 25,0 3 13,-2 3 3,2-1 5,0-1 0,-2-1 9,2 1-6,0 2 13,0 2-2,0-3-6,0 1 1,0 0 1,-1 1-4,1 3 0,2-6-7,2 8-5,-6-6-5,6 6 2,-5-6-15,5 6 7,0 0-1,0 0-1,0 0-5,-13 16 4,7-7-3,0 6 2,0 1 2,-2 9-2,-4-4 2,2 9 3,-3 2-4,0 5 0,-3 5 5,-1 1-7,-1-1-2,2 6-1,-1-6 9,-2 5-6,-2-5-2,1 2 5,2-2-6,-4-4 0,3-2-1,2-3 5,0-5-1,3-5-4,0-2 2,2-2 2,-2 0 1,3-9 3,-2 1-1,0-1 0,-1-1-2,-2-5 0,2 0-1,-3-2 2,0-4 1,-2 2-1,0-6 0,0-1 5,-3 1-1,4-8-5,-3 5 2,1-4-1,4-1-1,-4 1-4,6-2-3,-3-4-4,4 5-13,0-5-5,1 4-18,1-4-17,4 4-20,1-5-21,4 4-27,0-4-41,4-1-207,0 2 113</inkml:trace>
  <inkml:trace contextRef="#ctx0" brushRef="#br0" timeOffset="191917.8271">8581 16196 932,'0'0'-56,"6"2"13,-6-2 4,4 2 10,-4-2 12,6 4 10,-6-4 14,0 0 2,0 0 7,0 0-8,18-6 1,-10 6-4,4-2 1,1-2 3,4 2-3,2 2-1,1 0 1,2-3 0,8 0 6,4 2 3,9 1-1,1-4 5,5 2 0,1 2 3,7-6-3,-8 4 8,-1 2 1,-3-3 2,-3-1 0,-6 4-5,-3-4 8,-1 2-7,-6-2-2,-2 4 4,-3-4-5,-2 4-10,-2 0 4,-2-3-15,-2 3-15,-1 0-21,-1 0-15,-1 3-2,-4 1-19,-1 0-23,-5 3-46,2 1-137,-4 0 206</inkml:trace>
  <inkml:trace contextRef="#ctx0" brushRef="#br0" timeOffset="192486.9182">8993 16604 754,'-10'-2'-21,"1"-4"0,1 6 0,-1-6 6,-2 0-1,5 5 5,0-7 7,0 2 7,0 0 6,-2-1 13,4 1 0,0-1 1,0-1-6,2 0 2,2 1-2,0 1-2,2-2-3,2 1 4,2 1-3,4-5 4,0 1-6,2 3-3,3 1 3,2 0-1,2 1-9,1 2 5,-2-2 0,4 5 0,-3 4-3,1-3 2,2 7-2,-3 4-1,0 3 4,-4 0-3,-3 6 0,-3 4 3,-4 2-6,-3 1 6,-7 0-2,-1 7 1,-7-1 1,-2-1-2,-4 3 1,-2-2-1,0-6 5,0-1 6,-2 0 5,1-4 8,-4-4 0,4 2 4,0-8 8,-1 1 0,2-5 10,0-1 6,2 1 0,4-5 2,-2 2 6,5-1-3,-4-3-5,8 2-7,0-4-7,8 0-3,-11-6-3,9 1-4,2 5-7,9-8 0,-1 0-6,2 3-1,5-3-1,0 2-4,4 1-3,3 1-1,2-2 1,0 0 0,3 5-3,-1-5-7,0 6-8,-2 0-7,6 0 3,7 0-20,1 6-8,4-2-13,0 1-21,2 3-17,6 1-14,-6-1-18,-2-4-36,3 1-262,-4-1 70</inkml:trace>
  <inkml:trace contextRef="#ctx0" brushRef="#br0" timeOffset="192762.653">10219 16624 1059,'2'-7'-48,"0"1"13,0 0 1,0 3 7,2-3 3,0 0 2,3 0 11,0 1 11,1 1 5,4-2 7,-1-1 4,4-1 1,0 2-4,3 1-1,2 3 0,-1-4-6,6 0 3,-4 4 1,5 2 0,0 0-14,-3 0-15,2 2-19,0 4-31,-1 0-38,-5-2-146,-2 5 227</inkml:trace>
  <inkml:trace contextRef="#ctx0" brushRef="#br0" timeOffset="192978.0523">10433 16870 724,'-11'0'29,"0"-4"10,3 3 4,8 1-5,-11 0-3,11 0-2,0 0-1,-12-4 11,12 4 11,0 0-2,-9-2 3,9 2-5,0 0-4,0 0-6,0 0-4,0 0-3,36-2-3,-19 2-16,4 0-17,3 0-29,-1 0-22,3 0-22,0 0-20,2 0-44,2-4-209,-7 2 137</inkml:trace>
  <inkml:trace contextRef="#ctx0" brushRef="#br0" timeOffset="197315.1008">3367 6856 883,'9'-4'-46,"-1"2"10,-2 0 8,-6 2 11,11-3 7,-11 3 20,7-3 13,-7 3 10,0 0 3,6-3-2,-6 3-8,0 0-2,-13-8-4,13 8 2,-19-4-4,2 4 2,-2-2-6,-2 1-1,-5 1 3,-8-3-5,1 6 0,-12-3 1,-1 1-3,-3 1-3,-8 0 8,0 2-10,2 0 3,-1 1-1,10-1-1,-1 0 0,3 2 0,1-1-4,3-1 4,7 0 1,1 0-5,2 0 3,7-2 2,1 0-1,2-1-2,0 1 2,4 0-4,1-2 4,2 2-2,0-2-1,3 2-1,2-2 9,-4 2-12,4-2 5,8 0-3,-14 2 1,7-2-3,7 0-2,-13 2-2,13-2 0,-10 1-2,10-1 3,-9 0-6,9 0 1,-8 6 1,4-2 6,-2 0-2,-2 2-2,4 1 5,-2 3-5,-2 1 6,2 1-2,-3 1 2,3 2-2,-3 3 1,1 0 0,-3 3 0,3 2 0,0 0 4,-2 0-4,2 0 1,2 0 3,-2 2-6,2-1 4,1 1 0,0-2-3,1 2 2,2-4 1,0 1 2,0-1-2,2 0 2,2 3-3,0 0 1,0-3 2,0 0 0,3 4 3,-1-2 1,3-1-1,-3 1-8,0 0 4,2-2 1,0-2-1,-2-2 0,1 2 6,0 0-6,-1-2-3,2 1 4,-2-1-4,0 0 2,0 0 1,1 0 2,1 0-1,-2 1 3,3-1-3,-1 0-2,1-2 4,-1 3-6,2-3 0,0-2 5,4 0 0,0-2 3,3-1 3,4-2 1,0-5-6,9 1 3,1-4 2,3-1 1,2-3 8,8 0-11,1-4 3,5-1 1,1-3 1,-1 1-3,1-1-1,-3 1 4,3 0-4,-9 1-1,1 2-2,-1 1 9,0 3-12,-2-2 2,-3 4 5,-2 4-6,1-2 0,0 2 2,2 2-4,-5 1 3,1 1-1,0 0-5,-2 0 3,-3 0-2,-1 0 1,-6-3 2,0 1-6,-1 0 4,-5 0 1,2-1 12,-4-3 6,-2 0-6,0-2-3,-6-2 5,0-1-7,-2-5 0,-2-3 3,0-2-1,-6-4-4,-3-4 2,-2-6 10,1-1-2,-5-2 1,2-3 0,-2-3 0,-1-2-1,0-2 9,2 0-5,0-2-4,-2-1-1,6-3-3,-3-2-3,2-1 4,1 1-4,1-1-2,3 2-3,0 1 3,0 6-5,2 4 0,-2 0 0,2 7 0,2 3 0,-2 1-2,2 6 3,0 0-9,0 4-14,0 2-19,0-1-13,2 3-13,-4 6 5,4-1 1,-5 4-12,3 2-12,2 2-15,0 0-18,-15 12-27,13-6-170,-2 3 171</inkml:trace>
  <inkml:trace contextRef="#ctx0" brushRef="#br0" timeOffset="200062.5402">4563 6984 771,'0'0'-61,"4"-5"3,-4 5 5,0 0 7,4-3 10,-4 3 11,0 0 8,0 0 5,0 0 3,0 0 5,0 0 0,0 0 2,0 0 1,9 8 0,-9-8 6,0 0 2,2 3 7,-2-3 6,0 0 3,0 0 6,0 0 3,0 0 2,0 0 0,0 0 2,0 0 5,0 0 1,4 4 1,-4-4 1,0 0-2,0 0 1,0 0-7,0 0-1,0 0-5,0 0-2,0 0-2,0 0-2,0 0-4,11-9-6,-11 9 4,4-4-5,-4 4 8,5-6-5,-1 4-5,-4 2-1,4-4-6,-4 4 2,0 0-1,0 0 3,4-3-5,-4 3 1,0 0 4,2-4-6,-2 4 1,0 0 3,0 0-7,4-4 2,-4 4 5,0 0-6,0 0 1,0 0-2,0 0-1,0 0 2,0 0 2,0 0-2,0 0 2,0 0 2,0 0-6,0 0 7,0 0-3,4-4-1,-4 4 0,0 0 8,0 0-8,0 0-1,4-6 0,-4 6 0,2-3 2,-2 3-3,0 0 2,4-6 0,-4 6 1,0 0 0,2-6-2,-2 6 6,0 0-9,0 0 6,2-3-7,-2 3 0,0 0 1,0 0 1,0 0-3,0 0 1,0 0-2,0 0 2,0 0 0,0 0 0,2 16-1,-2-6 4,0 3 0,0 3-7,-2 1 7,0 4-3,2 1 1,-2 5 5,-2 0-2,2 5-3,-2 4 6,2 3-3,-4 3 0,2 1-9,0 7-13,0 1-11,-1 0-15,1 1-15,0-1-18,2-6-21,-3-6-206,5 1 175</inkml:trace>
  <inkml:trace contextRef="#ctx0" brushRef="#br0" timeOffset="200338.7561">4906 7506 876,'0'-8'18,"2"-2"12,0 1 2,-2 1 6,3-2-2,-3 3 0,0-1-6,2 2-5,-2-1-1,2 1-2,-2 1-4,0 5-3,0-10-11,2 6-18,0 0-20,-2 4-14,2-4-16,-2 4-28,0 0-45,8 0-141,-8 0 205</inkml:trace>
  <inkml:trace contextRef="#ctx0" brushRef="#br0" timeOffset="200975.9854">5473 6995 781,'11'-21'2,"-3"2"14,-1 2 0,-5 1 7,2 5 4,-2 2 1,0-1-1,0 2 0,0 1-4,0 1-7,0 0 1,-2 2-10,0 4 4,0 0-4,0 0 0,-16 20 1,7-5-2,-3 4 0,-6 8 2,2 1-3,-4 2 2,0 5-4,1 1 6,-3-1-3,6-5 0,-2-2-4,4 1 5,-1-1-1,2-6-3,2-1-2,3-3 4,0-2 3,2-1-6,-4-4 2,6 3-2,-2-5 3,2 1 0,2-4 2,0 1 0,2-3-4,0-4 0,0 0 1,12 4-1,-12-4-2,13-2 3,-2 2-5,-11 0-4,19-4-6,-9 4-6,3 0-1,0 0-1,-1 0-5,2 0 2,-2-2-1,0 4-2,1-2 4,-2 2-2,2 0-2,-3 0 6,-2-1-2,3 2 5,-4-2 1,1-1 0,-8 0 14,14 0 0,-7-1-1,-7 1 1,15-8 4,-9 4 7,3-2 2,-3-1-4,2-5 6,1 1 1,-2-1 5,1-1 6,0-2 3,-2 2 11,3-3 1,-2 3 6,1 0 3,-2-1 4,-2 3-3,1 1-3,-1 1-9,0 1-4,-2 0-3,2 1-7,-1 1-5,-1 4-3,-2 2-3,0 0 1,0 0-3,2 14 2,-4-5 0,0 4-2,-3 3-2,1 1 0,0 2-3,-3 4-6,1 0-8,0 1-11,0 5-12,0-1-8,-2 5-19,0 0-15,2 1-19,0-6-16,-2 3-30,-1-5-218,2-1 130</inkml:trace>
  <inkml:trace contextRef="#ctx0" brushRef="#br0" timeOffset="201576.7171">5844 7061 937,'2'-11'-26,"2"0"3,-4-3 15,4 1 10,-2 0 4,0 1 6,2 1 5,-2-1 3,0 5-6,1-3-1,-1 5-3,1-1-1,-3 6-2,0 0 2,0 0-3,4 15-2,-4-2 0,0 5 3,-2 3 3,-3 5-8,-2 3 5,1 5-1,0 2-2,-2 2-2,2-1 3,-1-1-2,-2 2 2,3 0-3,2 0-2,0 0-6,-1-2-11,-1-2-21,4-5-28,2 0-41,-2-8-176,2-4 198</inkml:trace>
  <inkml:trace contextRef="#ctx0" brushRef="#br0" timeOffset="201912.2232">6296 7073 840,'-2'-8'12,"0"4"-3,2-1-14,0 5-9,-4-6 1,4 6 1,-6-4 1,6 4-3,0 0 3,0 0 0,0 0 2,-20 8 0,18-2 1,-2 1 2,2 1 1,0 2-1,0 1 3,2 0 0,0 3 0,2 3 1,0 0 0,0 2 0,2 2 2,0 2-1,4-1 0,-2 3 1,0 0 2,0 0 0,-2 2-2,3-1 2,-3-1-1,2 2 4,-1-4-5,-1-1 4,0-2-4,-2-3 1,0-2 3,1 0 5,-3-4 1,0 1-1,-5-3-2,-3-1-12,-3-2-19,-4-1-26,-1-3-36,-6-4-119,-1-3 70</inkml:trace>
  <inkml:trace contextRef="#ctx0" brushRef="#br0" timeOffset="202109.6939">6337 6955 578,'28'-17'13,"-6"3"3,0 1-5,1 4 0,-1-1-1,2 2-4,2 1 2,-1-1 1,3 2 1,-2 1-5,1 1 0,-4 2-2,0 2-10,3 6-18,-1-1-19,1 3-46,-1 2-87,-2 1 60</inkml:trace>
  <inkml:trace contextRef="#ctx0" brushRef="#br0" timeOffset="202757.9455">7199 7128 479,'12'-22'-12,"-2"-2"-1,-3 3 5,-1-1 2,-4-1-1,-4-2 1,-4-3 4,-5-7 4,-5-3 4,-8-4 5,-16-13-1,-9 0 5,-8 3-3,-11 1 1,-10 1 5,-13 3-2,-13 6 1,-10 2-3,-13 5-4,-6 5-1,-20 6 1,-39 6-2,20 5-1,1 8 1,-5 4-5,4 10 2,-20 9 4,35 2 0,11 8-3,11 7 2,10 7-2,8 9 1,12 9 7,8 6-6,8 5 0,8 6 3,11 4-2,11 4-1,12 4 1,15 1 3,12 2 3,11 2-6,16-1 5,11-5-6,12-1-3,15-4 2,11-4 0,17-4 2,12-8-1,10-5 0,8-5-2,12-9 1,8-7-2,5-4-2,1-7 1,2-9 1,3-4-4,1-7 2,6-9 1,0-4-3,7-9 4,1-7 6,-5-6-8,-5-7 2,-4-3-3,-5-6 1,-5-4 0,-7-1 4,-4-5-6,-6 0-1,-6-3 1,-9 0 3,-8 1-2,-12 3 3,-7 1 2,-11 4-1,-8 0 17,-13 10-9,-8 4 2,-10 3-5,-6 4 3,1 0-3,-6 0 8,-1 4-10,-2 1 1,0 0-2,-4 3 0,2 0 0,-4-1-1,0 3-4,-1 2 0,-4-1-2,3 1 2,-2 1 2,4 3-4,-2-1 0,-1 2 1,2-1 0,-1 1-3,2 0 4,2 3-12,-2-1-3,2-2-9,0 2-15,2 4-16,-5-6-20,3 5-11,2 1-8,0 0-162,0 0 228</inkml:trace>
  <inkml:trace contextRef="#ctx0" brushRef="#br0" timeOffset="204035.2141">5871 7021 625,'-7'-3'-39,"1"1"2,0-2 5,6 4 15,-10-6 4,6 0 3,-3 3 10,2-3 6,1-1 10,0-1 7,2-2-5,0 1 9,0-3-1,0 3 6,2-3-4,2 1-3,0 0-3,2-1-1,0 3-4,5-3-3,2 3 2,1-1-5,3 2-1,4 3-1,2-1-2,7 4-1,0-2-3,1 6 3,3 0-2,-2 2-7,1 2 3,1 5 2,-2 0-6,-6 7 2,0 0 0,-3 6 0,-4 0 1,-6 3-1,-7 0 2,-2 3-3,-6 6 2,-6 1 1,-8 6 0,-3-1-2,-11 16 7,-6-3-1,0-2 4,-2-3 0,6-10 0,6-6 2,2-2 2,2-7-1,3-1 0,2-3-2,2-3-1,1-3 3,6 0-3,0-2 1,-1-3-4,0 1 7,5-3-4,0 0 6,0 0-4,-1-3 2,5 3 4,2-3-3,0-5-1,6 8 1,3-4-5,1-2 2,8 0 3,0 0-3,4-2 0,1 0-7,0-2 10,6 2-14,3 0 8,3-2-3,-1 0 0,-1 0-6,3 2-7,0-2-10,-2 2-5,0-2-13,-3 2-10,-1-2-9,0 1-13,-7-2-15,-1 0-21,-2-1-123,-2-2 77</inkml:trace>
  <inkml:trace contextRef="#ctx0" brushRef="#br0" timeOffset="204537.0941">5947 7042 641,'-10'-26'-9,"2"5"-3,1 2 4,5 2 1,0 1 1,2 3-3,0 1 1,2 1-1,0 0 3,0-1 1,3 3 3,-1 1 0,2 1 0,2-1-1,0 4 1,6 1 2,-2 3 0,3 1 0,4 3-2,2 6 0,1 1 1,3 4-1,-2 6 2,0 0-2,-3 2 2,-2 2-4,-2-1 4,-6 5 0,-2-4 0,-4 2-1,-1-1-1,-6 3 2,-3-2 1,-2 3 1,-5 1 2,-4-3 1,1 2 3,-4-3-3,1 0 5,0-2 4,0-3-2,0 1 4,0-2 0,2-2-2,2-1 1,-2-3 1,3 0-2,0 0 0,4-2-3,0-1-3,-1 1 2,4-2 2,1 3-3,2-3 8,4 1 0,2-1-2,4 1 0,5 1 3,6-1-1,2-1-7,2 0 8,2-1-3,3 0 5,4-1-1,-1-1-4,1-3 0,2 1 5,-3-2-2,1 0 4,-2-4 3,-4 1 0,0-2 1,-3 1 2,3-2-7,-6-2-3,2 2-2,-4 0-11,-1 0-18,0 0-32,-2 1-48,-1-2-91,-1 2-106,0-3 193</inkml:trace>
  <inkml:trace contextRef="#ctx0" brushRef="#br0" timeOffset="204661.3117">6817 7799 968,'0'0'70,"0"0"-31,0 0-70,-2-11-80,2 11-207,-4-6 165</inkml:trace>
  <inkml:trace contextRef="#ctx0" brushRef="#br0" timeOffset="207604.1992">6094 6618 735,'-11'-3'-10,"-2"0"4,-1 1 7,-4 0-5,-1 0-2,-2 4 0,-4-2 0,-5 4 1,-6-1 0,-7 6 0,-9 0 1,-25 8-1,-4 4 5,-13 4-2,-8 1 0,-5 9 1,-12 1 0,-8 4 0,-7 4-2,-29 9 7,1 1-1,-4-3 1,-1-1 4,2-1 0,2-1 3,0-5 3,30-4-5,-3-1 5,1-2 2,0 0 0,3-2 2,5-3 1,2-1 4,4-3 0,3-4 0,8-4 7,6-2-5,7-2-2,4-2-2,9-3 0,13-2-5,14-3-2,1 1 5,8-2-10,4 0-4,1 0 0,4-3-3,7 1-2,0 0-1,5 0-4,5 0-4,2-2-6,0 2-13,3 0-10,4 0-20,-2-2-20,5 1-8,0 4-169,-2-5 225</inkml:trace>
  <inkml:trace contextRef="#ctx0" brushRef="#br0" timeOffset="208015.8804">2355 6764 716,'5'-25'-12,"-3"7"1,0 2-2,0 5-5,2 1-12,-2 3 5,4 1-2,4 4 0,0 0 5,6 4 3,4 2 7,5 5 2,9 6 6,6 6 1,19 14 0,3 3 2,3 6 1,4 2 0,0 3 1,3 3 6,5 1 1,2 2 0,2 0-1,1 3 0,3 0 4,0 0-7,2 2 2,-2-2 2,1-3-3,1 0 1,0-3-3,2-3-1,-4-3 3,1-2-2,-4-4 1,-1-2-2,-7-2 0,-1-3 2,-4-3-2,-5-3 1,-9-5-2,-9-4 1,-4 1-1,1-4 2,-9-2-2,-3-2 1,-5-1-4,-1 0 2,-4-3 0,-4-1-2,0 0-7,-2 0-9,-3-1-16,0-1-26,-2-2-101,-4 0 55</inkml:trace>
  <inkml:trace contextRef="#ctx0" brushRef="#br0" timeOffset="208155.0179">5183 8092 588,'0'0'56,"0"0"-20,4-7-40,-4 7-65,3-6-138,-3 2 71</inkml:trace>
  <inkml:trace contextRef="#ctx0" brushRef="#br0" timeOffset="210856.2903">9522 16276 517,'-8'-4'-23,"8"4"9,0 0 9,0 0 4,0 0 8,-8 0 8,8 0 6,0 0 8,0 0 9,0 0-4,-9 0-5,9 0-4,0 0-2,0 0-5,0 0-2,-15 4 0,7 0-1,-5 6 6,-4 2 2,-4 8 7,-7 1 3,-5 7-5,-15 12 5,0 8 3,-5-4 0,-2 7 7,3-1 4,-1-1-10,5 1-4,4 1 1,3-3-5,9-6-2,6-8-2,3-4 0,5-3-4,2 0 0,3-8-1,0-2-3,3-4 2,1 0 11,3-1 2,-2 1 3,3-5-5,1 0 3,2-3-1,4-1-6,-2-4 0,13 4-1,-5-4-5,-8 0-4,21-8-1,-5 4-1,-2 3-1,5-7-2,0 2-7,2 4 0,1-3-2,0-1-1,4 4-6,-3-2 1,1 4-3,0-2-7,-2 4 4,2 2 0,-1-4-3,3 6 2,-6-4 0,6 5 4,-1-4-5,1 2 6,-1 1 0,0-1-1,-1 3-1,-1-2 3,-1-3-1,-6 1 2,1 2 0,-2-4 4,-2 0-2,-1 2 6,-2-4-4,0 0 0,2-6-2,-2-2 4,1 1-2,0-7-1,-3 1 0,1-6-2,-1 0 2,-2-2-3,3-2 4,-7 4-1,3-2 2,-1-2-2,-2 4 2,2-2-5,-4 2 1,2 4 6,-2-6 6,0 6-5,2-2 0,-2 4 3,0 1 3,0 0-2,0-1 1,0 5-1,0-3-1,2 3-2,-4 1-8,4-1 2,-2 2-2,0 6-4,0-7 4,0 7 1,0 0-5,0 0 6,-6 21 1,2-8-1,2 6 2,-2 2 0,-3 8 0,2-3-1,-1 9 3,0 1 0,0 2 1,-1-2-2,1-2 2,0 1-1,-1 1 1,-1-2 0,3 0 0,-1-1 0,2-5-2,-2 1-2,2-2 5,0-1 5,-4-5-9,4 6 1,0-10 6,2 2-3,-2 0-3,2-4 3,-2 1-3,0-3 2,1 4-1,-1-3-2,2-5-2,0 4 1,0-1-3,0-3-9,2 5-8,-2-7-7,-1 5-13,1-5-7,2 1-10,-2 1-8,0 1-8,0-2-3,2-1-5,-2-1-2,2-2-2,-3 1 5,1 1 7,0 0 9,2-6 7,0 8 8,0-8 10,-2 5 11,2-5 4,-4 2 10,4-2 9,0 0 6,0 0 8,0 0-1,0 0 3,0 0-8,-10-7 0,10 7 0,0 0-6,-2-6-4,2 6-6,0 0-8,-4-6-8,4 6-14,0 0-25,0 0-98,-2-4 56</inkml:trace>
  <inkml:trace contextRef="#ctx0" brushRef="#br0" timeOffset="211837.9084">11819 16390 478,'-9'-3'18,"1"-1"1,2-4 4,0 4 2,-1-1 2,0 1-2,1-4 2,2 2 0,0-1 1,2-3 0,0 1 7,0 1 1,0 0 0,2-3 3,0 2-3,2-1-3,0 0-5,2 3-3,0-1-4,0-3-7,4 3 11,4-3-15,0 1 3,1 3-2,3-1-1,4 2-3,-2-1 4,4 3-10,-1 2-3,0-2-1,2 4-2,1 0-5,-3 4 5,2 2-4,-2 1-1,-1 7 3,-4-5 0,-1 7 2,-2 2 1,-5 4 4,-1 2-3,-7 5 0,0-1 3,-9 6-2,-1 3 1,-8 3 2,-2 0-3,-6 2 2,-8 11-4,3-13 7,3-4-2,-2-5-1,1-1 5,1-1-5,3-3 2,-1-5 4,3 0-4,-2-2-3,1-3 7,6-3-7,1 0 5,1-3 0,2 1 4,4-3 3,-2-2-4,2 1-1,2 1 0,2-6-2,-3 3 1,5 1 1,-1-4-2,5 4 1,0-6 0,0 0-3,13 2-2,-2 2 5,1-4-6,8 1 0,-2 3 4,6-2-3,-1-2 3,7 0-2,-7 2-4,9-2-1,-4 0 15,-2 0-9,0 0 1,-1 0 8,1 0 0,-2 0 5,-2-2 7,-2 2 9,-1 0 14,-3 0 8,-2 0 3,-2 0 3,0 0 1,-1 0-8,0-2-3,-3 2-6,1-4-11,-3 3-22,-6 1-22,13 0-24,-4-4-45,-5 4-47,-4 0-88,10-4-210,-6 0 66</inkml:trace>
  <inkml:trace contextRef="#ctx0" brushRef="#br0" timeOffset="212480.1064">13683 13764 1156,'0'-6'-30,"0"6"2,-2-10 4,2 10-3,0-5 4,0 5 0,0 0 4,0 0-1,0 0 7,0 0-2,0 0 1,-14 13 3,10-5 0,-1 1 4,1 6 2,0 2 3,-2 8 2,-1 2 6,1 9 5,-1 4-4,-1 11 2,0 3 1,-6 22-1,4 2 6,-2 4 1,-1 2 2,0 3 0,-4 3 5,1 3 0,-4 1 1,2 4-2,-4 4 2,-1-1-1,-1 3 3,0 5-3,-2-1 4,-2-1 8,3 0-2,-1-4-1,1 4-3,-1-1-3,1 1-2,0-1 10,3 5-7,1-3 2,3-3-1,-2 4-7,4-5 1,0-1 3,4-6-8,-3-1-1,5-7-1,-1-5 5,0-2-5,1-8-5,4-11-2,-4-8 5,4-5 0,0-2-3,-2-8-1,2 0-10,-1-6-11,-2 0-8,5-9-16,-2 0-17,2-2-13,-1-4-21,3 0-19,-2-10-52,0-1-247,2-2 84</inkml:trace>
  <inkml:trace contextRef="#ctx0" brushRef="#br0" timeOffset="218254.1257">14835 16245 955,'0'0'-61,"3"-7"10,-3 7 6,2-6 8,-2 6 4,0 0 3,2-7 5,-2 7 10,0-6 6,0 6 7,0 0 1,0 0-2,0 0 3,-2-6 0,2 6-1,0 0-2,0 0-1,0 0 3,0 0-1,0 0 1,0 0 1,0 0 1,-2-5-1,2 5 0,0 0-3,0 0 2,0 0-1,0 0 5,0 0-2,0 0-2,0 0 0,0 0-1,0 0 0,0 0 0,0 0 0,0 0 0,0 0-1,0 0 3,0 0 1,0 0-4,0 0 3,6-4 0,-6 4-1,0 0 7,0 0 0,0 0-5,0 0 1,0 0 0,0 0-3,0 0-1,0 0 4,0 0-3,0 0 0,0 0 1,0 0-1,0 0-1,0 0 3,0 0-1,0 0 1,0 0-3,0 0 1,0 0 2,0 0 0,0 0-2,0 0 0,0 0-1,0 0 0,0 0 5,0 0-4,0 0-1,0 0 1,0 0 1,0 0 0,0 0-1,0 0 2,0 0-1,0 0 1,0 0-1,0 0 2,0 0-2,0 0 1,0 0 2,0 0-1,0 0 1,0 0 0,0 0-3,0 0 3,0 0 2,0 0-2,0 0 3,0 0-1,0 0 0,0 0-3,0 0-1,0 0-1,0 0 4,0 0 7,-9 17 3,5-6 10,-5 2-4,1 8 2,-6 6 2,-2 4 2,-5 7-4,2 4 0,-10 19 4,1-2-4,3 5 2,-3-1-2,4-2-6,2 2 4,5-11-5,2-5 0,2 1-1,1-2-2,0-3 4,4-3-1,2-4-6,0 3 1,2-5-2,0-6 2,-1-1-3,3 2 0,-3-6-1,1-4 0,2 0 0,-2 0 3,0-4 1,-5-2 0,-1 1 4,-3-7 1,-8 3-6,-3-3 2,-1-1 1,-5-2-3,-2-8 0,-1 2 4,-5-2 0,2 1 0,0-5-4,0-2 3,7 3 7,1-3-14,2-1-5,3 3-9,1-5-15,6-1-15,1-1-16,7 2-16,3-6-23,5 2-34,5-10-182,8-1 175</inkml:trace>
  <inkml:trace contextRef="#ctx0" brushRef="#br0" timeOffset="218922.7989">14937 16314 748,'-4'-6'-64,"0"4"16,-3-2 11,2 3 12,5 1 6,-6-6 6,6 6 4,-6-2 1,6 2 1,-4-6 0,4 6 2,-4-1 0,4 1 5,0 0 1,-6-5 2,6 5 2,0 0 1,-5-1 5,5 1-2,0 0 3,0 0-1,-6-6 0,6 6 4,0 0-3,0 0-1,0 0-1,-7-2-4,7 2 2,0 0 0,0 0-1,0 0 0,0 0-1,0 0-2,0 0 4,0 0-4,0 0 1,0 0 0,0 0-4,0 0 4,0 0-2,0 0 1,-8 0 3,8 0-3,0 0 2,0 0-2,0 0 2,0 0 7,0 0-7,0 0 0,0 0-2,0 0 2,23 0-2,-8 0 3,4 0-4,4 2 1,9 0-2,4 2 2,9-4-5,6 0 6,5 1 0,5 4 4,1-5 1,4 1-1,-2 2-2,-1-3 1,1 3 7,-5-3 12,-11 0 10,1 0 10,-5 0 10,-1 0-1,-7-3 14,-4 3-4,-3-3-7,-3 3 0,-4 0-9,0 0-6,-3 0-5,-2 0-7,-2-1-13,-1 1-12,0 0-20,-2 1-20,2 5-18,2-4-19,-2 4-36,-1-1-74,-1 3-184,2-2 124</inkml:trace>
  <inkml:trace contextRef="#ctx0" brushRef="#br0" timeOffset="221430.1526">15273 16604 1012,'0'0'-1,"0"0"-3,0 0-3,9 0 2,-9 0-2,0 0 1,-2 13 1,0-7 2,-1 1 9,-1 1 0,-2 5 6,2 1 2,-3 3 3,-1 2 0,0 2 3,-4 4 0,4-3 6,-4 11-1,-1-5 5,0 7-4,0-1 1,1 0-9,-3 1 6,-2 5-8,1-3 5,0-2-4,2 5-1,-5 0-1,1 0-3,2-4 4,0-2 3,4-5-6,-3 5-6,5-5-15,-1-1-6,2-3-9,1-2-19,2 2-9,2-10-12,4 4-11,-2-5-18,4-5-23,4 2-202,2-5 166</inkml:trace>
  <inkml:trace contextRef="#ctx0" brushRef="#br0" timeOffset="221893.2804">15644 16674 807,'2'-15'-45,"0"1"8,-2 5 14,0 0 5,0 1 1,0 2-2,0 2 1,0 4 8,-4-5 3,4 5 16,0 0 3,-18 5 3,8 5 6,0 1 3,-5 7-4,-4 3 3,-2 3-1,1 3 7,-2 7-5,-2 0 2,1 5 4,1-1-2,2 3 5,0 0-4,1 2-4,5-3-1,1 4 3,2-6-5,5-3 0,-2 1 0,4-4-5,2-3 14,2-3-4,2 3 0,0-4-1,0-4 1,0-4 2,2 2 2,0-6 6,0 1 0,2-5 5,1-3-9,1 0-1,1-6-3,2 0-6,3-6 1,-1-2-3,2-5-2,-1-1-3,-1-5 0,0 2-4,0-4 0,-5 1-3,0-5-7,-1 4-1,-5-2 6,-2-2 0,-2 4-5,-3 0 1,-3 0-11,-4 2-3,-3 4-6,-3 1-7,0 7-13,-4-1-8,2 8-18,-2 0-7,-1 0-9,-1 8-5,-1-2-12,4 1-7,0 3-19,-1-1-198,8-1 164</inkml:trace>
  <inkml:trace contextRef="#ctx0" brushRef="#br0" timeOffset="222262.6165">16609 16926 926,'-2'-6'18,"-2"0"10,1 4 3,3 2 8,-4-6 2,4 6-7,0-7-1,4-1 1,3 8-7,2-5 6,3 5-1,0-2-7,10 2-5,-1 0 0,7 2 5,4-1-10,-1 3 1,1 4-12,4-1-7,2-1-10,-2 2-12,-3 2-13,-5-5-18,0 3-14,-5 0-29,1 1-37,-4-1-191,-2-3 157</inkml:trace>
  <inkml:trace contextRef="#ctx0" brushRef="#br0" timeOffset="222489.2284">16611 17160 950,'-11'6'15,"3"-5"-1,2 1 0,-1 2-8,7-4-8,-4 4-3,4-4-2,0 0 9,0 0 10,8 6 3,1-2-3,2-3-3,2 1-3,3 2 0,4-2 0,7 4 3,0 0-9,6-5-4,-5 5-9,7-4-13,-1 4-22,0-5-22,-1 4-39,1-5-161,0 0 212</inkml:trace>
  <inkml:trace contextRef="#ctx0" brushRef="#br0" timeOffset="225635.7384">15449 15194 707,'-2'-8'-37,"-1"5"-17,1-1-15,0-2-117,2 6 63</inkml:trace>
  <inkml:trace contextRef="#ctx0" brushRef="#br0" timeOffset="229555.918">16662 16192 781,'-6'4'-80</inkml:trace>
  <inkml:trace contextRef="#ctx0" brushRef="#br0" timeOffset="229960.5932">19488 16280 624,'14'-4'-15,"-14"4"4,11 0 0,-11 0 4,11-2-7,-11 2-12,8 0-17,-8 0-22,0 0-82,13 0 50</inkml:trace>
  <inkml:trace contextRef="#ctx0" brushRef="#br0" timeOffset="260597.7357">16662 12849 68,'0'0'42,"-6"4"-6,6-4-5,-4 4 1,4-4-1,-4 4-1,4-4 8,-4 3-9,4-3 5,0 0-1,0 0 3,0 0-1,-4 6 1,4-6-4,0 0 0,0 0 0,0 0 2,8 6-1,-8-6-7,0 0 0,8 2-4,-8-2 2,8 4-4,-8-4-4,6 1-3,0 1 5,-6-2 3,13 2 4,-6 0-6,3 0 3,1 0-5,1-1 3,6 2 1,0 0 1,6 0 2,1 0-2,7 1-4,0 0 0,2-2 0,3 3-2,2-1-1,1-2-2,-6 0 8,0 0-9,-1 0 4,-1-1 0,-2-1 1,-5 3-2,1-3 4,-2 0-2,-4-3-1,-1 3 4,1 0 6,-4-1 3,0 1-6,-2-2 2,-2 0-3,4 0-3,-6 0 1,3 0-5,-1 0 1,-1 0-6,0 1 1,-1-1 2,-2-2-3,4 2-1,-2 0-4,-2 2 1,1-2 0,-3 0 0,-6 2 0,15-4-6,-8 2 2,-1 1 4,-6 1-5,10-3 2,-6 2-2,-4 1 1,11-2 1,-11 2 0,13-2 4,-7 2-5,2-2 2,-1 0-4,1 0 4,-8 2-2,15-1-3,-8-2 6,-7 3-4,10-1 2,-10 1-3,10-2 2,-6-1 1,-4 3-1,8-1-3,-8 1-2,0 0-21,0 0-15,10 0-3,-10 0-19,0 7-18,-2-1-36,-4 0-81,0 0-175,-4 0 115</inkml:trace>
  <inkml:trace contextRef="#ctx0" brushRef="#br0" timeOffset="262597.2236">22437 15739 1034,'-3'-21'-17,"6"13"7,-1-1 14,0 3 3,0-2 5,0-1 0,0 5 5,-2-4 3,4 3 3,-4-1 3,2 4-3,-2 2 1,0-9-11,0 9 9,0 0 2,0 0-7,0 0 7,0 0-3,2 21 3,-4-10-3,0 8-3,0-4-3,-2 4 0,0 2 0,-3 6-2,0-4 3,1 6-7,0 3-1,-2-2 6,1 5-5,-1 2 3,-1 0-2,3 1-4,-3 11 1,1-1 2,2 1-9,2 5-7,0-5-6,-2 5-8,2-12-7,2 1-12,0 0-15,2-4-10,0-6-17,-2-2-25,2-5-37,0-7-181,-2-6 159</inkml:trace>
  <inkml:trace contextRef="#ctx0" brushRef="#br0" timeOffset="263191.0511">22493 15539 824,'15'-31'-42,"0"1"13,0 9 12,-3 4 9,-1 0 7,0 7 6,-3-3 2,0 1 4,1 3-1,-3 1 10,3 2-4,-3 3 1,3 1 3,-3 0 2,-6 2-6,10 5 3,-6 3 1,2 0 0,-4 5-4,-2 4-2,0 2 2,-2 6-5,2 4 3,-4 1 2,8 8-7,-2 4 0,2 0 1,8 8 1,1-1 0,17 18 1,-1-1 0,5-3-5,6 2 1,2 0-1,5 3 4,3 3-6,4-6 5,-1 3-2,2-3-1,-3-2 1,1-2-1,-1-6-1,-6 0 1,1-7-4,-11-12-1,-7-3 4,-3-11-1,-6 2-6,0-8 10,-6 2 3,1-5 18,-2-2-1,-2-5-3,-1-2-3,-2-4 0,2 0-4,-10 0-3,12-10 1,-8-1-2,2 1-5,-1-5 5,-1-4-6,-2 0 5,4-4-3,-1-4-2,-3-1 1,0-6 1,0 1 0,0-1 4,0-2-2,-2-4 7,0-2 2,0 6-3,2-8 5,-2 2-3,0 0-3,0-2-2,3 1-1,-3-3-1,0 2-1,0-2 1,0-2-7,-3 3 1,1 1-1,2 2 0,-2-2 1,0 3-4,0 2-1,-2 1 0,1 8-3,1-1 3,-2 5 0,2 1-2,0 0-8,0 4-8,0 4-10,-1 3-17,1 1-21,2 0-23,-2 2-10,0 1-8,0 4-20,0 4-40,0-4-200,2 6 124</inkml:trace>
  <inkml:trace contextRef="#ctx0" brushRef="#br0" timeOffset="264039.4555">24083 15813 924,'0'-11'-47,"0"1"12,2-1 9,-2-2 12,2 1 11,-2 0 10,0 1 11,2 1 6,-2-1 7,0 1-3,2 3 10,-2-4 3,2 3-3,-2 0-6,2 3 3,-2-1-9,2 2 0,-2-2-9,0 6 2,5-7 5,-5 7-8,0 0 4,0 0-3,0 0 0,21 13-4,-12-5 3,-1 1-2,5 2-2,0 7-6,-1-1 5,5 4 1,2 2 1,4 1-2,7 7 4,2 1-6,12 10 9,3 0-10,2 4 2,-1-4 3,1 0-5,-1-1 1,1 5 0,-3-4-1,2 2 2,-2 2 4,-3-2 2,-2 1-2,-7-5 0,-4-4-1,0-1-1,-3-1 3,-1 0-5,-3 1-1,-2-9 2,-2 3-1,1-2-2,-2-1 3,-1-5 3,-2 0 8,-2-6 9,-1 5 2,-3-7-1,2-1 1,-3-1 5,0 2 0,0-6-2,0 1 7,0 0-4,-4 1 1,2-5 0,-2 2-3,1 0-1,-1-1-3,0-1-4,-2 0 0,2 2-5,-1-4-2,-3-2-4,4 5-4,-2-1-12,-2-4-10,4 4-15,-4-4-25,3 6-28,-3-6-37,4 1-34,-2 5-24,-2-6-60,2 0-287,-2 0-21</inkml:trace>
  <inkml:trace contextRef="#ctx0" brushRef="#br0" timeOffset="265039.0158">26200 15832 1277,'0'0'-85,"8"-7"11,-8 7 9,0-6 10,0 6 10,0-6 13,0 6 9,0 0 2,-2-8 5,2 8 2,0 0-1,-2-5 0,2 5 3,0 0-1,0 0 2,-4-2 1,4 2-2,0 0 2,0 0 4,-24 7 2,12 1 0,-1-1 2,-2 5 2,-2 1 2,-4-1-1,-4 5 0,-1 4 3,1 0 0,-3 2 5,3 1-3,-5 3 2,2 2 3,6-3-3,-2 1 1,3 2-3,-3 1-2,6 1 3,3-3 1,0-1 0,4 7 6,3-9 0,4 5 2,4-1 2,2 2-5,6 1 4,5 0 1,4-1-6,4 3 5,9-2-8,-1-3 5,3-2-7,2-5 2,4 0 6,-4-5-2,0-2 4,0-5 1,0-1 3,-2-1 2,-3-8-1,3 0 4,-2-4-2,-1 0 0,7-9-4,-4 1 6,2-3 5,-1-10-5,3-4-7,-2 1 6,-2-4-8,-1 1 0,-1-3-4,0-4 3,-5 1-2,1 1-7,-5-1 5,-2-2-1,-2-1 0,-3 6-7,-2 2 2,-4-3-6,-2 6 4,-4 1-6,-2-1-4,-2 3-9,-4-1-6,-6 4-4,-4-2-4,-3 3-5,-2 2-2,-4 5-2,-3 2-3,1 2 2,1 5-10,-2 2-9,6 4-4,-4 2-14,-1 0-11,3 4-17,1-3-157,6 1 219</inkml:trace>
  <inkml:trace contextRef="#ctx0" brushRef="#br0" timeOffset="265956.2396">25545 15358 690,'0'-8'-20,"0"2"8,-2-1 9,2 1 3,0 1-2,0 5-1,-2-10 3,2 6-3,0 4 3,-6-5 0,6 5-3,-8 0 2,8 0 2,-14 5-1,8 1 3,-6 2-1,1 3-2,0 2 3,-3 2 0,1 3 0,1-1-1,-2 2 1,0 2 2,2 0-2,-2 2 0,2 1-3,-1 5 2,3-8 2,1 5 0,0-1 1,3 0 1,4 2 3,0-1 5,4 3 1,0-2 3,4-2-4,3 1 2,2 3 1,-1 1-2,5-3-1,-3 1-5,2-7 2,-4 0-1,0 2-3,1-4 0,-4 0 1,-1-1 1,-2-2-3,0-2 3,-4 1 0,0-2 9,-2 1 1,0-1 2,-2-4-1,2 3 4,0-2-1,-2 1 1,-1-4 4,1 1-1,1 0-2,-1 0-3,-2 1 2,2-1-1,-2-1-6,0-1-2,1 2 0,-6-1-5,5 1 6,-2 3-9,-3-3 3,3-1 0,-1 3 1,0 0-4,3-3 2,0 1-5,2-1 2,0 1-2,2 3-4,0-3 6,2 2 1,2 1-1,-2 2-4,4-5 4,-2 5-3,0-3 1,4 1 2,-2 2-9,3-3 6,-3 1 0,0-3 1,1 4-3,-3-3 3,2 3-4,-4-3 0,2 2 0,-4-1-2,-2 1 8,-1 3-4,-1-5 1,-5 4 0,3-1-4,-2 1-3,-2 1 2,2-5 4,2 4 2,-3 1-5,0-1-1,3 1-2,0-1 3,1 2 5,3 4 2,2-4-4,2 5 1,2-4 2,2 4-1,7 3 1,-1 1-1,3-3-2,2 6 3,3-6 2,2 6-6,-1-5 1,5 3-6,-2-2-14,2 0-8,2 2-23,5 1-21,1-3-29,2 2-39,8-8-220,3 0 128</inkml:trace>
  <inkml:trace contextRef="#ctx0" brushRef="#br0" timeOffset="266889.1024">27262 15613 945,'-2'-21'-41,"2"2"10,0 4 8,-2-2 3,4 5 5,-2-1 5,0-1 1,0 7 3,2-6 1,-2 5-5,0 2 3,2-1-1,2 1-1,-4 6 2,7 0-1,-7 0 3,13 7-1,-3 5 1,-1-2 1,1 5 0,0 4 2,2 2 0,-2 3-2,0-1 5,1 6-5,-2-3 4,-1 3 3,-2-2-6,-1-2 3,-1 0-1,-2-1 1,0-1-1,-2-4 3,-2 2 1,0-2-1,-4 2 0,1-8 7,-3 5 6,-3-1 1,-2-2-2,1 0 1,-6-1 1,2-1 0,-1 0 4,-2 0-3,0 1 2,-3-1-5,2 0 1,-2 1-1,3 3 4,-6 2 5,4 0-9,-1 4-2,2 2-3,1-4 5,1 7-3,2-1 0,-2-2-1,6 5 7,1-1-9,3-6 4,2 3-6,1-1 4,1-2-3,2 2 1,0-8 2,4 2-2,-2 0 2,2-4 2,2-2 4,-2-3 3,5 1-3,-3-3-3,2-2 7,1-5-5,1 4 1,0-4-6,-8-1 5,18-7-6,-12 1 0,2 0 6,-2-1-12,1-1 1,0-3 5,-3 1-8,0-1 5,-2 1 1,2-1-2,-4 1 0,0-3-2,0 5 3,0-3-8,-2 3-1,2 0 4,0 1-2,-2 1-2,-2 4-2,4 2 2,-6-5 1,6 5 1,0 0-6,0 0 9,-16 7 0,14 1-4,-2-1-4,0 5 4,2-2 2,-2 1 4,0 2 2,0 2-5,-1 1 2,2 1-7,-1 4 4,0-4 0,2 4 0,0 4 5,2-2-3,0 7 0,0-1 0,0 1 0,0 2 2,2 1-4,-2-3 2,2 3-2,-2-5 1,-2 1 0,0-3 3,0 1 4,-2-4-6,-2 2 3,-1-4-1,-1-2 5,-5-4-5,0 0-1,-1-1-1,-4-1-2,0-6 3,-6 1-3,1-2 0,-3 0-9,-1-1-11,-1-3-6,1 4-19,2-4-23,-3 4-32,7-6-50,-1 5-185,4-3 149</inkml:trace>
  <inkml:trace contextRef="#ctx0" brushRef="#br0" timeOffset="268481.1041">27466 17367 924,'0'0'-21,"-14"0"-1,14 0 2,-14-1-1,4 1 4,-4 0 4,2 0 11,-7 0 4,-3 0 9,-2 1 3,-6-1 3,-7 2-3,-7 2-2,-2 2 2,-15-2-7,-26 7 3,-4-3-1,-7 5-1,-6-4 0,-3 3 2,-6 1 4,-4 1-9,4-1 1,-4 2-1,5 0 3,-3 3-1,-3-3 2,0-2-6,-3-3 3,-4 1-4,-2-1 0,-7 1 0,1-3 0,0-4-5,1-2 6,-3-2-4,0 0 2,-5-6-4,3 0 0,-3-2 3,3-1-3,3-4 0,7-1 3,6 1 0,9-2 6,6-3-3,9 3-1,8 0 1,6 2 0,17-1 2,12 3-4,1 2 3,4 1-2,1-5-3,-1 7 2,7-6-2,1 5 2,1 3-2,0-6 0,-1 3 1,1 1-4,2 2 6,0-1-1,5-1 3,1 4-7,0-4 6,3 4 0,1-3-2,2 5 2,3-2-3,1-2 0,0 4-1,0-2 3,1 2 1,0 0-3,0 0 0,-1-4 0,-1 2 3,2 1 0,0-5 7,-1 2-1,0-4 1,0 1-2,-1-3 0,1-1 5,4-9-7,-3-1-2,0-3 3,6-7-1,-3-7-2,6-6-2,0-1 0,1-9 0,0-20-2,3-2 21,1 0-1,-1-4-7,4 2-6,0-2 5,-3 1-5,3 0 2,2 10 1,-1 6 4,3 0-3,3-15 6,-3 10 0,2 9-1,0 1 1,2 0-8,1-2-5,-1 5 8,2-2-5,3 2-24,3-21-3,-4 16 12,4 9-2,-2-1 0,0 5 1,1-1-1,-2 8 1,1-5 1,-1 6 3,-1 5 0,0-4 0,1 2 0,-2 4 6,-1 1-8,0 2 5,0 2-5,-2 3 2,2-1 0,-2 6-2,2 0 8,-4 4-2,2-1-3,0 3 0,0 0 0,-2 2-1,0 1-1,3 1-1,-1 1 2,0 4 1,3-2-1,1 1 1,1 3 2,3 2-1,8-4 1,0 4-2,10 0 0,15 4 3,1-4 3,17 5-3,28 5-1,12 0-2,12-1 4,12 4 1,11 2-1,7 1-4,0 1 3,3 2 1,7-2 1,7 0-2,40 6 1,4-2 0,-4 0 1,2-4-5,-10 4 7,-3-2-4,2 2 3,-28-7-5,27 4 8,-33-2-6,-5-1 2,-6 2-3,-5 0 4,-10 0 2,-6-2-3,-7-1 0,-3-1-2,-10-3 2,-2-2 1,-4 1-2,-6-5 1,-2-1 1,-14-3-5,-13 0 8,-1 0-6,-2-7 1,1 3 1,-5 0 0,-1 3 2,-12-3-1,3 0-4,-7 0 10,-9 4-11,2-4 2,-5 2 1,0 0-2,-6 2 4,2 0-2,-3 0-2,-1 2 1,-2 0-4,4 2 4,-1-4 2,3 4-3,-4 0 5,4 0-5,-3-1 3,-1 3-1,2-2 2,0 2-4,0-3 1,-1 5 7,1-2-4,-2 1-5,4 1 1,-1-2 3,-1 1 8,0 1-10,0-2 1,-3 1 0,-1-1-5,-4-2 3,0-1 0,-2 3 2,-4-2 4,1 0-4,0-2-2,-3 3-5,3-5 3,-5 4-1,0 0 7,0 2-2,-1 1-1,0-1-1,-3 2 1,0 2 2,-2 1-1,0 4-1,-2 4 1,0 2 3,0 6-2,-4-1 5,2 10 1,0 4-11,-2 2 6,-2 3-1,-1 2 2,1-1-3,-3 3 1,0-1 1,1-1-1,-2 3 1,-2-3 0,2 7 2,-1-5-2,-4 20 1,0 0-2,5-13-3,1-2 6,0-5 2,3 5-2,-2 1 3,1 0-6,-2-1-1,5 1 2,-5-6 3,3 7-1,-3-9 0,3 3-2,-3-3 11,-1 1-9,-2-6-1,2-2 5,-5 2-1,2-2-4,0-10 0,1 3-5,-2 1 2,4-5 1,-2 3 3,1-3 3,0-1-3,2-5-2,1 4 4,2-2-5,1-3 12,-2-1-8,1 0-5,2 4 6,0-10-5,-1 0 2,0 5-2,-1-7 3,-4 0 1,-7 2 1,-11-1-2,-8-1 0,-19-1-8,-30-3-11,-15-7-13,-16-2-14,-20-4-24,-29-9-44,-59-8-99,-20-12-83,-27-7 192</inkml:trace>
  <inkml:trace contextRef="#ctx0" brushRef="#br0" timeOffset="274067.974">18391 16522 72,'2'-2'49,"0"-4"-7,2-2-3,-1 5-6,-3 3-3,4-8-3,-2 3-1,0 1-2,1 0 1,-3 4 3,4-4-5,-4 4 11,2-6-8,0 0-4,-2 6-2,0 0-4,2-5 2,-2 5-1,0 0-2,0 0 2,2-2-1,-2 2-1,0 0-4,0 0-1,0 0 10,0 0 6,0 0-2,-2 21-3,-2-11 9,0 3-6,-3 4 3,-4 4-2,1 6 0,-4 1-2,-4 0 1,-3 7-3,0 1 1,0 2-8,-1-2 6,-3 4-7,4-5 1,0-1-3,1-6-1,4 1 4,-1-2-4,2-1-3,0-5-3,3-6 7,3 5 0,-2-7-6,5 0 2,0-3-1,0 1 0,0-3 1,3-1 0,1 1 3,-1-2 5,6 1-1,2-1 5,-1 0-6,2-4-2,4 4 2,-2-1-2,8-3 0,1 4-2,-1-4 0,4 3-2,-2-3 2,2 4-5,3 0 0,0 1-2,2-1 2,1 0-3,-1 2 3,1-1 3,0 1-6,0-1 2,0 1 1,-3-1-3,1 3 1,-6-6 8,0 2-10,-1-1 2,-3-3-1,1 4-4,-4-4 8,1 2-1,-4 2-2,4-5 2,-4-1-1,0 6 6,-1-4 2,-1-2 6,-6 0 1,13 0 0,-13 0-9,0 0 3,11 0-2,-11 0-4,2-8 1,-2 8-4,-2-11 2,-1 7-2,1-2-3,-2-1 1,0-1-2,-3-2 2,1 1-5,-3-3 4,3 3 0,-2-4-4,0-1 10,-2 1-9,4 0 4,-2-2 2,2 1 0,2 1 7,-3-1 1,3 1 1,-3 0-2,5-1 2,-2 5 3,0-3 3,2 3 0,0-3 7,0 3-5,-1 2 3,3-3-2,-2 6-4,0-5-4,0 5 3,0-2-9,2 6 3,-2-7-5,0 1-4,2 6-3,0 0 9,0 0-5,0 0 6,2 19-2,-4-4-3,4 0 7,-2 4-1,0 5 1,0 2-2,0 6 1,0-3-1,0 11 0,0 0 3,0 2-5,2 0 3,0 0 1,0 5-5,0-5-8,0 4-5,1-2-11,-3-4-9,4 2-15,-4-2-13,2-10-14,0 3-14,0-5-6,0-3-22,0-4-16,0-6-49,0-6-185,3 1 124</inkml:trace>
  <inkml:trace contextRef="#ctx0" brushRef="#br0" timeOffset="274648.1019">18690 16562 902,'0'-8'-52,"-2"4"10,0-3 7,2 7 11,-4-8 4,2 0 3,2 3 6,-3-1 5,3 1 6,-3 0 6,3 5-2,0-7 5,0 7-1,3-12-1,0 11-3,3-5 0,4-2-2,0 2 1,6 1-4,-2 3 1,5-4 4,1 4 1,0 2-3,4 0 0,-1 2 0,3 4-2,-2 0 3,0 1 0,-3 3-2,1 3-1,-8 0 1,2 3 5,-8 1-3,-4 4 3,-2-4 2,-8 8-2,-6 7 3,-4-3-3,-7 7 4,-5 0-1,0 2 1,-1-4 4,-1 1 6,3-7-4,4-1 2,1-4 1,6-4-2,3 0 1,0-4 5,2-2 17,5 1 3,6-1 1,2-5-5,9 1 6,6 1-9,8-7-2,5 3-7,10-3 3,5 0-5,1-3-2,5 0-6,13 0-3,-1 0 4,-2 0-13,-1 0-18,-7 0-24,-7 0-28,-6 2-33,-5-2-47,-9-2-217,-10 2 124</inkml:trace>
  <inkml:trace contextRef="#ctx0" brushRef="#br0" timeOffset="275148.1628">17710 16384 957,'0'-9'-26,"-2"3"6,-1-1 5,3 1 1,-2 0-1,2 6-2,-2-7 4,2 7 14,0 0 6,0 0 7,0 0 7,0 0-2,0 26 12,-2-11-10,-2 6-2,-1 4 6,-1 6-3,0 3-1,0 6 5,-2 4 3,-4 4-3,4 3 6,0 0-1,-1 3 2,3 1-2,1-2-3,3 3-1,2 1-1,0-2-1,2 0 0,1 0-7,1-1 3,0 1-3,1 0-1,-1-1 0,-2-5 0,-2-3-4,0-2 2,-2-4 0,-2 2 1,-3-6-6,-2 2-3,-1-4 3,-5-5-6,3 1 0,-4-5-3,0 2 1,1-10 0,-2 2 0,-2-6 3,-3 1-3,0-7 3,-4 1-2,-1-2-1,-3-5-1,-2 3 0,-2-4-1,1-4 1,-1 3 0,0-5 0,2 4-5,3-4-10,1 0-9,5 3-15,-1-7-28,6 1-19,2-5-33,4-5-58,5-4-193,7-3 118</inkml:trace>
  <inkml:trace contextRef="#ctx0" brushRef="#br0" timeOffset="275638.4245">17682 16609 943,'2'-7'-46,"0"-5"6,0 5 8,0-4 5,3 1 8,-1 2 8,2-3 5,1 1 7,1-3 2,1 4 6,-1-1 3,2 2 1,2 1 2,0-5 1,0 4 3,2 1-4,2-1 0,1 1 1,5-3 1,0 2-2,4-1-2,4 3 2,3-7 4,3 5-5,3-5-1,9-1 11,27-1 6,3-2 5,9 0 4,8 0-6,4 1 4,1 1 0,-1 2-4,-3 0-9,-1 5 4,-8-5-3,-4 5-4,-16 1 0,-13 1-3,-7 4-1,-7-4-9,-6 6-1,-2-3-4,-5 0-6,-1 3-5,-4-1-5,-4 2 1,-1-1-1,3 3-9,-6 0-3,-1 3-3,0-2-11,-5 0-4,0 3-10,1-1-9,-3 2-15,3 5-17,0-4-14,-3 3-179,8 3 196</inkml:trace>
  <inkml:trace contextRef="#ctx0" brushRef="#br0" timeOffset="276010.3267">19920 17560 759,'0'0'3,"0"0"15,0 0-2,-9-6 5,9 6 4,0 0-2,5-7 9,-5 7 7,12-6 2,-2 4 5,3-6-4,4 4-7,2 3 0,7-7-3,1 4-7,1 2 1,2 2-6,1 0-7,-1 0-8,0 6-13,-2-4-6,0 4-14,0 5-14,-5-1-11,-3 3-13,-4 6-21,-5-4-28,-5 6-172,-4 0 195</inkml:trace>
  <inkml:trace contextRef="#ctx0" brushRef="#br0" timeOffset="276212.9587">19822 18187 886,'-15'0'44,"3"-2"13,3-2 3,2 2 8,1-4 9,4 5-1,0-5-8,2 6-1,10-14 0,4 9-8,-2-3 0,7 0-7,4 1-5,3 1 1,1-2-9,5 7-12,2-5-8,2 6-4,2 0-23,4 0-17,5 6-19,4 1-38,-4 7-33,-1-5-40,1 4-121,-11 1-109,-3-7 104</inkml:trace>
  <inkml:trace contextRef="#ctx0" brushRef="#br0" timeOffset="277024.9421">21291 17684 1033,'7'-6'-20,"1"4"13,-2-4 4,-2 5 5,2-3 5,0 2-1,0 0 3,-6 2 1,6-6-1,-6 6 1,6-4 0,-6 4-2,0 0 1,0 0-3,0 0 3,0 0 3,-4 18 10,-4-11-4,-4 3-5,-2 3-3,-3 4 3,-2-2 0,0 1-4,-5 3 4,2 2-7,-2 0 1,3-2 3,-1 2 3,6-4-3,1 6-7,2-2 3,3 0 11,3 1-14,3-1 5,4-2 1,2 2-2,3 2 4,1-2-1,4 0-1,4 2-4,0-8 2,3 4 5,2-2-12,2-3 6,3-1-8,0-1 9,2-3-2,0-1-6,-1-1-4,-1 3-4,-2-8 4,-2 0-1,-1 2 0,-3-4 5,2-4 1,-2 0-4,-1 0 1,0-4 0,-2 1-1,-1-5 4,-1 3 2,-2-4-2,1 1 8,-4-1 4,2 1-1,-2-1 6,0 0 6,-2 1 8,0-1 4,-2 3 3,0-1 5,2 3-5,-2 1 1,1-1-7,1 1-6,-2-3-4,0 8-5,-2 2 1,0 0 6,0 0 6,0 0 1,15 15-1,-8-2 4,-5 7 0,2 2 2,0 9-4,-2-1-3,0 10 1,2 2-2,-4 6-4,-2 5-9,2-1-13,-4 1-12,0 2-23,2 1-39,0-3-60,-5-15-109,3 2-319,2-13-62</inkml:trace>
  <inkml:trace contextRef="#ctx0" brushRef="#br0" timeOffset="280848.3863">18674 12533 132,'0'0'57,"6"-10"-10,-4 6-2,0 0-6,-2 4 5,2-7 0,0 3-1,-2 4-2,2-6 1,-2 6-1,2-4 2,-2 4-6,0-5-5,0 5-5,0 0 3,-6-6-6,4 2-5,2 4-1,-10-1 3,10 1-5,-10-5 1,10 5-3,-17 3 3,9-1-3,-3-1 0,1 3 4,1 0-2,-3 2-6,0 1 2,0 3 0,0-1-3,1 1 10,-2 3-7,3-1-1,-1 1-7,1 0 4,-1 3-1,2-1-4,1 0 1,0 0 2,2 2-2,-1 1 3,0-3-1,1 2-3,2 0 3,2 0-3,-2-1-1,1 1-1,-1 0 4,4 0-4,-4-2 5,4 0-4,-2 1-1,2-1 1,-2-2 1,2 1 3,-2-1 3,-2 0 4,1 3 7,-1-1 5,-3-2-6,3 0 0,-2 1 8,0-1-4,-2-2 0,1 3-2,-2-3 5,1 1-6,0-3-1,-1 0-4,3 0 3,-1-2-9,3 1 5,-2-2-4,1-1-3,1 1 3,0 1-5,2-1 1,-2 0 10,2 0-12,0 3 1,0-2 2,2 1 1,2 2-2,0-3 0,2 3 0,0 1 9,0-1-12,0 3 0,3 0-3,-1 1 0,1-1 1,-3 2 4,0 1-4,0 1-3,-1 0 4,-1 0 3,-4 2-1,-3 2-1,-1 0-3,-5 2 4,-2 2-1,-3 2-3,-2-3 3,0-1-9,-4 2 8,1 0 4,0-3-5,-2 1 1,4-1 5,0-4-4,4 0 6,0 1-5,0-2 9,3 0-2,1 0 4,2-2 7,1 0-1,2 1 11,4 2-1,0-2 2,6-1-1,4 4-5,5 0 0,4 0-1,8 0-6,3 2 1,2-1-2,6 0-1,1 0-8,-3-3-5,0 0-4,2-2-12,-4-2-4,-1 1-13,-1-1-21,-5-4-19,1 1-20,-2 0-17,-6-3-22,-1 1-32,-4-2-302,0-1 31</inkml:trace>
  <inkml:trace contextRef="#ctx0" brushRef="#br0" timeOffset="281220.3469">18264 14600 1171,'-6'5'-46,"0"-3"23,2 2 4,-1 0 10,5-4 1,-4 2 1,4-2 4,0 0 3,0 0 2,25-2 7,-10 2-1,6-6 17,7 4 4,9-1 2,8-1 2,15 0-3,1 2-2,5-4-1,23 1-1,-18 2 2,-7 3-1,-3-5-5,-4 3-2,-7 2 4,-4-2 1,-4 0-5,-6 2-4,-4 0-2,-2 0-2,-6 0 1,-2 0 0,-3 0 0,0 0 0,-4-2-19,-5 2 0,1 0-32,-2 2-19,-5-2-22,-4 0-26,0 0-45,0 0-232,0 0 105</inkml:trace>
  <inkml:trace contextRef="#ctx0" brushRef="#br0" timeOffset="282492.4097">12198 15274 1009,'0'0'-32,"0"-6"9,0 6 11,0-7 9,0 1 7,0 6 12,-2-8 14,2 2 2,-2 1 7,4-3-7,0 3 1,0-3 2,4 0-8,3-3-8,3-1 2,8-1-3,7 0 1,3-4-3,4-1 0,8 5-4,4-6 0,1 4-6,4-4-6,17-2 0,-9 5-13,-4 0-5,0 4-8,0-1-13,-4 3-14,-11 0-19,-2 5-29,-9-3-56,-1 3-131,-11 1 193</inkml:trace>
  <inkml:trace contextRef="#ctx0" brushRef="#br0" timeOffset="282826.7108">12687 16550 773,'0'0'-15,"12"-2"9,-1 2 8,-2-5 2,-1 3 7,5-4-1,-1-2 0,4 5 6,0-5-1,1 0 1,6 1-5,3-1 0,-1 2-2,5-1 0,8-1-4,5 1 1,9 1-2,9 0-8,5 4-12,28-1-15,1 0-20,4 3-22,-2 0-61,5 6-64,-2-4 67</inkml:trace>
  <inkml:trace contextRef="#ctx0" brushRef="#br0" timeOffset="283399.9864">21118 18665 526,'0'0'-12,"0"0"5,0 0 7,4 8 6,-4-8 13,6 1 11,-2 1 17,2 2 1,-6-4 6,20 2 7,-8-2 7,3 0 11,5 0 6,-2 0 0,6 0 9,1-2 3,5 2-1,0-4-2,1 4-4,1-2-5,0 2-4,2 0-2,-1-1-5,-1-3-9,4 2-9,0 2-7,7-2-6,-3-2-3,4 4-8,3 0-15,2-2-18,-1-3-25,11 5-32,3-2-33,3 2-41,-2-4-47,22-2-139,0 2-150,-1-9 24</inkml:trace>
  <inkml:trace contextRef="#ctx0" brushRef="#br0" timeOffset="284876.0774">11051 7216 1219,'6'-10'-49,"0"1"21,0-3 11,1 1 13,0 0 4,-1-1 11,0 1 9,3-2-1,-3 3 8,0-1 15,2 1-10,-1 2 3,0 1-5,-1-1 3,0 2-8,-2 0-2,2 5-2,-6 1 2,12 0 4,-12 0-2,10 7 2,-6-1-3,2 7 1,-4 1-3,3 3 3,-3 2-2,-2 2-8,0 6 1,0-1 1,-2 4-2,2 1 1,-5 5-4,3 2 1,-2 0-2,0 3-3,0 0 2,2 0 1,-2 0-4,-1 1-2,1-2 3,-1-2-1,-1 2-1,2-4-1,0 1-8,-4-3 2,1-2-4,-2-5-2,-1-2-1,-1-1 6,-1-3-4,-1-3 1,-2-3-1,-3-2 2,-2-3 2,3-5-2,-2-3 3,-2-4-2,-1-1-2,2-7 0,-4-1 2,-1-8-2,-1-2 0,-5-10 7,3-1-11,-10-16 3,6 4-2,7 5-1,2-4-10,0 1-11,1 1-19,1-1-16,0 2-8,0 0-9,1 6-10,4 3-9,-1 4-4,4 4-13,0 3-222,3 0 146</inkml:trace>
  <inkml:trace contextRef="#ctx0" brushRef="#br0" timeOffset="285303.7776">11063 7203 859,'0'-6'-44,"0"0"10,0 0 12,0 0 6,0 1 7,-2-1 7,2 6 5,0-9 2,-2 3 11,2 0 3,0 6 6,-2-7 3,2 7-3,4-8-2,2 4 1,3 0 2,8 1-7,4-1-5,7 0 3,8-2 0,6 1-7,9-3-1,6 0 4,26 1-3,1-5 4,7 1 9,-2-3-9,-2 1 0,-6 0 4,-8-4-6,-15 3 0,-12 1-1,-7 0 1,-6-1-5,-1-1 0,-4 2 2,-6-1-3,-2 3-12,-4-2-7,-3 3-10,-4 2-6,-3 1-5,-4 3-12,-4 0-5,2 4-11,0 0-13,-17 8-20,2-1-164,1 3 222</inkml:trace>
  <inkml:trace contextRef="#ctx0" brushRef="#br0" timeOffset="285816.1005">11768 7383 716,'0'0'-4,"0"0"12,0 0 0,-2-17 10,4 9 1,0-1 8,2-2 3,0 0 3,1-5 8,2 1 5,-1-2 4,0-2 1,2-2-5,-3 3 9,-1 1 2,0 0-5,0 2-6,0 0-1,-1 3-5,-1 1-9,0 1-1,-4 5-1,0 1-6,2 4-3,0 0 3,-19 7-2,6 3-5,3 3-4,-6 3 7,2 2-4,-1 3-4,-2 4-1,2 2 1,0 2-6,2-1-4,1 1-3,4-6-16,0-1 3,2-5-2,2 1-2,2-3 4,2-3 2,0-3 7,4-2-5,4-4 4,0-2 5,2-2-2,3-3-3,0-4 1,1 1 1,1-3 5,0 0 3,2 1 7,-3-3 7,2 3 1,-4-1 6,1 1-3,-3-1 3,1 2-3,-2 3-3,-3-1-5,0 2 2,0 1-6,-6 3 2,9 0-1,-9 0 2,5 11-2,-7-4 2,-1 3-4,-2 5 0,-1 2 0,0 5-1,0 2-1,0 1 1,-3 4 2,5-2-5,-1-1-10,1 4-13,2 1-13,0-2-19,0 1-14,0-1-18,4-3-17,-2 1-18,2-6-35,-2 0-253,2-4 84</inkml:trace>
  <inkml:trace contextRef="#ctx0" brushRef="#br0" timeOffset="286047.6768">12420 7513 1030,'15'-11'-56,"-1"-1"8,2 3 8,-4-1 4,1 3 14,2-3 11,0 2 7,3-1 7,0 1 6,-2 1 5,2-1 4,-2 0 1,-1 2-3,0 1-1,0 1-3,-3 1-12,4 0-13,-6 3-28,2 3-32,-3-2-57,0 3-96,-3 2 77</inkml:trace>
  <inkml:trace contextRef="#ctx0" brushRef="#br0" timeOffset="286243.1077">12552 7820 759,'0'0'65,"0"0"-5,-9-12 8,9 5-4,0-1-9,2 0-3,2-1-4,3-3-4,1 1-10,0 0-1,6-1-4,-2 1-6,0-1-12,3 1-8,0 1-13,2-1-14,3 1 0,0 3-3,8-1-9,3 3-26,7-1-20,1 2-27,1 0-223,-2 0 154</inkml:trace>
  <inkml:trace contextRef="#ctx0" brushRef="#br0" timeOffset="286785.6921">13519 7391 817,'10'-19'-55,"1"4"5,-1 0 6,1 1 13,-2 1 12,1 1 10,-2 1 12,3-4 11,0-1 12,1-2 3,1 0 10,0-1 13,0 0-3,-1 0 3,0 2-8,4-2-4,-4 2-5,3 2-3,0 0-5,-2 3-1,-1 0-3,4 5-5,-2-1 1,3 2 0,0 5-4,-2 1-5,1 1-10,2 4 2,-6 2-5,1 2 0,-4 1-2,-3 4 0,-2 1 0,-2 2 4,-4 0 0,-4 0-1,-2 4-2,-4-2 0,0 2 2,-3-2 2,-2-2-2,0 2 0,-2-4 1,0 1 2,0-1 1,0-4 0,6 1-2,-1-3 0,3-1 2,0 2 0,3-3-1,2 1-3,2-1 5,2 1 0,4-1-1,2 1-1,4 2 4,2-1-5,1 1 1,6 3 0,-2-2 3,2 3-4,-2-1 1,1 2 1,-2-1 2,0 3-1,-1 0-1,-3 2 5,-1-1 0,-2-3 5,-1 2 6,-6 0 8,0 0-3,-4-2 1,-7-2 3,-2 3 6,-4-5-5,-4 1 0,-6-3-1,-1-3 0,1 1-8,-3-3 0,-2 0-4,5 0 4,-1-2-7,2 2-15,6-4-11,0 3-21,3 0-15,3-3-15,1 1-15,0-1-20,5 2-24,8-2-245,-13-3 119</inkml:trace>
  <inkml:trace contextRef="#ctx0" brushRef="#br0" timeOffset="289657.9478">13146 6938 897,'0'0'-64,"8"0"11,-8 0 12,0 0 10,9-6 8,-9 6 10,7-4 7,-5 0 3,-2 4 4,6-6-3,-2 3 3,-2-1 3,-2 4-2,8-5 1,-6 1-1,-2 4 0,5-5 0,-5 5 0,7-3-6,-7 3 1,0 0 2,0 0-1,6-2 0,-6 2-1,0 0 1,0 0 1,6 10 3,-4-6 0,0 1 3,2 1 0,-1 1 1,-1 1 3,2 0-2,-2 1-2,2 1 3,-2-1-1,3 1 2,-1-3 3,0 3 0,1-2 6,1-1 2,0 1 7,4-1 5,6-1 6,0 0-11,6-4 2,1-1-3,7 1-3,4-4 2,5-1-2,8-1-9,8-4-1,6 1-3,26-5 2,0-1 4,6-1-8,2 1 3,0-2-1,8-2-3,-2 0 1,-2-3-2,-1 0-4,-3-3 0,-8 0 1,-7-2-2,-8 1-1,-6-1 0,-15 4-5,-13 2-5,-5-1 2,-1 4-5,-4-2-1,-3 3-14,-5 0-10,-4 3-13,-1 1-23,-4 1-28,-3 1-177,-4 2 203</inkml:trace>
  <inkml:trace contextRef="#ctx0" brushRef="#br0" timeOffset="290897.0402">10643 14396 729,'4'-4'-6,"0"2"16,-4 2 2,6-4 4,-6 4-3,6-3-2,-6 3 0,4-3-2,-4 3-1,0 0 1,13 0 2,-13 0 3,9 8 1,-1-2 13,3 1-5,-1 1 2,3 2-3,4 1-1,2 0 1,2-1 2,4 1-5,1-3 9,2 2 10,7-3-2,-1 1-5,2-6 5,7-1 0,-1-1-7,7-1 0,5-5-2,4-3-5,22-7 0,0-1 1,5-2-17,2-2-9,2-5-7,0-1-16,4-4-20,2-3-23,1 0-33,-3-1-48,2 5-192,-4 3 145</inkml:trace>
  <inkml:trace contextRef="#ctx0" brushRef="#br0" timeOffset="291293.4099">11451 16156 844,'-6'7'-46,"1"1"18,1-2 14,1 0 11,1-5 14,2-1 10,-4 6 7,4-6 3,0 0 2,0 0 2,16-13 10,-6 5 6,0 1 1,5-5 6,2 5-3,4-9-9,1 5-2,2 0-7,8-1-1,3-1-10,3 1 2,0 3-6,2-3-5,0 3-1,4 3 0,8-1-1,0 1-4,-5-2-8,4 8-13,-1 0-8,1 0-22,5 2-16,-1 4-18,-1 0-28,-7-2-41,1-1-213,-1-1 129</inkml:trace>
  <inkml:trace contextRef="#ctx0" brushRef="#br0" timeOffset="291907.0301">20984 18642 964,'11'4'-6,"-1"-4"19,6 0 6,-4-6 17,2 4 5,2-3 13,3-1 5,-3-2 11,6 1-2,3-7 2,5 3-2,0-4-8,4 1-6,1 1-5,11-1-7,1 1-6,4 2-19,0-2-15,4 1-30,2-1-23,1 5-40,15-11-33,-1 2-100,-2-8-184,2-3 82</inkml:trace>
  <inkml:trace contextRef="#ctx0" brushRef="#br0" timeOffset="294395.9126">15379 11636 1002,'-2'-8'-76,"0"0"13,2 0 20,-2-1 14,2 2 3,-2-1 12,0 2 7,2 0 1,-2 1-1,2 5-1,2-8 2,-2 8 5,10 0 2,3 0 1,3 6 3,8 0 3,12 3-2,11 3-3,8 1 4,23 8-1,11 2-1,6-1 1,2 3 0,8 0 0,-2-2-4,4 0 2,2-2 0,3-2-2,2-2 3,3-4-2,-3-1 6,3-5 8,1 1 1,-2-3 4,5-3-1,2-2-3,2 0 4,-3-2-6,1 2 3,4 2-1,2 1-6,7 0-2,5 3-3,-1 0 3,0 3-2,0 1-3,-7 3 1,3-2 0,-7 1 2,-5 1-3,-7-1-4,-4-1 2,-10 1 1,-6-1 0,-6-2-4,-8 1 2,-17-4 4,-11-2-4,-9-3 4,-4 1-2,-3 0-3,-8-2 16,1-2 0,-2 0 4,-5 1-3,-2-2 1,1 0 0,-3-1-1,-3 0-2,2 0-3,-1 1 6,-2-3-9,2 0 2,0 2-2,0-1-3,-2-3-1,2 2 6,-2 1-1,0-1-5,0 0-1,-1 0-1,0 1 1,0-3-2,-3 3-2,0 1 11,-2-2 7,-3 2-2,0 0 0,2-2-5,0 3 2,-2-1-7,-2 0 1,0 2 1,1 0-6,-1 0 0,-6 2 1,13-2-1,-13 2-4,17 6 0,-11 0 2,2 0-5,0 3 4,0 4 1,-2 3 3,-2 3-3,0 4 11,-2 1-5,-2 5 0,0 5 5,-2 6 0,-2 10 2,0 1-2,-2 6 3,-5 21-3,-2-1-4,1 1 4,-1 0 3,-2 0 4,2 2-10,1 2-1,-2 0 1,6-2 0,-2 0 2,4 0 0,-1-2-3,3 0-1,-2-11 3,3 11-2,-1-9-1,0 10-3,0-12 6,-1 11-5,1-13 2,-2-8-3,2-2-1,0 1 4,-3-5-3,0-1 1,3-3-2,-2-5 0,0-4 1,0 0 0,0-3 2,-1-8-4,2 1 0,-1-4 2,2 0-4,0-6 4,0 0-1,-3-1 1,1-2 2,0 0-4,-3-1 4,-4-3-2,-1 2 0,-6-5 1,-1 2-5,-2-1 4,-2-3-3,-5 0-1,-2-3 2,-1-1-3,-3-2 1,-9 2-6,-1-2 1,-12-2-1,-1-2-4,-2 3-3,-3-5-1,-23 0-8,-2 0-5,-6-1 2,-4 1-3,0-2 0,-4 5 9,8-3 3,0 2 3,4-1 0,15 1-5,6 2-5,-21-1-1,0 2-2,-5-3-2,-3 2-5,-2-6 5,-6 3 6,2-7-4,-5 3 3,-4-7 6,-3 0-4,-3-2 13,-1-1-11,-2-2 5,0-3 1,0 0 1,5 3 3,1-1 5,6 1 2,2 2-3,10 2 8,6 2 0,6 1-9,9 3 6,11 1-4,11 2-2,-1 3-7,0 1-4,-1 0 0,-3 0-8,0 0 6,-3 1 14,1-3-10,-24-2 2,2 1 2,-1-1-1,1-3-1,0 1 3,-2-1 6,-2-1-5,3-1 0,1-1 6,2 3 1,6-4-2,13 5-2,9 1 3,2 2-1,9-1 0,-1 0-3,3 3 7,2-3-3,5 2 0,5 0 1,4 2 0,0-1 0,5 1 2,1 2 0,2-2-2,2 2-9,4 1-12,0-2-11,1 6-11,0-6-18,3 7-30,-1-2-153,3 2 234</inkml:trace>
  <inkml:trace contextRef="#ctx0" brushRef="#br0" timeOffset="297632.3727">5291 9294 145,'-2'-8'53,"0"1"-12,0-1-6,0 1 0,-1-1-1,3-1-1,-2-1 2,0 1 2,2-3 7,-2 3 6,2-3-3,0 0-5,0 1 15,0 0-8,0 1 8,0-1-4,2 2 10,-2 1-19,0 0-9,0 0-7,2 3-4,-2 5 3,0-8-4,0 8-4,0 0 2,0 0 0,0 0 1,13 17-8,-9-5 5,-2 5-4,3 0 1,-1 8-2,-2 3-3,2 3 7,-4 1-7,3 6-2,-3 2 4,0 2-4,-3 0 0,1 0-3,-2 0 2,2 0-5,-2 2 11,1-2-8,1 0-9,0 1-7,0-1-3,2-2-17,0-1-9,2-2-18,0-6-13,0-2-19,3-5-20,-1-1-214,5-8 161</inkml:trace>
  <inkml:trace contextRef="#ctx0" brushRef="#br0" timeOffset="298143.4583">5915 9117 838,'-4'-11'-38,"0"-1"6,0 3 4,-3-1 4,1 0 1,-2 3 1,2 1 4,-4-2-1,0 5 7,2 1 8,-2 2 6,-2 4 4,0 2 7,-1 3-5,-1 4 6,-2 5 1,0 6-5,1 5 3,0 3-4,-2 8 2,4 4 1,1 4-2,3-1-1,3 1-1,4-5 1,2-1-1,4 1 0,2-1 3,1-5-3,3 2 2,3-5-1,0-4 0,-3-1-3,6-2 2,-2-8 5,3-4-2,-2-2 6,2-5-1,-1-4-1,4-4-2,0-2 0,4-8 8,-3-1 7,7-8-10,-5-4 1,2-7 0,1-5 0,-7-5 0,-3-2 4,-2-1-2,-4-5 2,-4 6 2,-4 0-11,-2 0 4,-2 4-9,-4 0 0,-4 6 2,-4 1-8,-2 2-4,-1 8-6,0 5-7,0 2-9,-2 8-8,2 2-18,0 4-14,2 4-22,0 2-25,1 2-182,3-1 190</inkml:trace>
  <inkml:trace contextRef="#ctx0" brushRef="#br0" timeOffset="298673.2693">6642 9049 744,'4'-10'-30,"-2"2"7,2 1 4,-4-1 8,2 0 0,-2 3 2,-2-1 0,2 6 2,-6-5-2,6 5 5,-17 7 12,4 2 0,-4 5 3,-1 5 5,-6 4-3,0 7 2,-1 7-2,-1 0 3,4 3-1,-2 2-1,5 4-3,0 0 2,6 0 1,5-1-2,4-4 5,4-2-2,4-1-2,2 0 3,7-3-3,2-3 4,4-3-3,2-3 7,2-3-10,3-4 2,-1-4 1,1-3 7,1-6-4,3-5-2,0-2 5,4-9-1,-1-1 0,5-10 8,-2-4-7,0-5 2,9-16 3,-7-4-2,-5-3-5,-9 3 2,-10 7-5,0-3 6,-6-2-9,-6 5 0,-2-2 3,-6-4-8,-4 0 1,-6 3-4,-1 2 5,-2 4-7,-4 4-5,6 5-7,-2 5-11,0 5-12,4 4-18,-2 3-12,5 5-12,-2 3-15,4 2-25,0 2-180,-1 2 189</inkml:trace>
  <inkml:trace contextRef="#ctx0" brushRef="#br0" timeOffset="299163.2949">7603 8946 785,'4'-10'-26,"-2"2"2,0 1 2,0-1 5,-2 2 2,0-1 2,-2 1 6,-2 2-4,-2 0 4,-6 3 0,12 1 7,-26 5 2,6 5 4,-3 1 3,-5 6 2,1 6 0,-5 6 2,0 4-2,-4 16-1,1 2 10,3 4-8,6-7-1,10-2 1,3-1-1,4 3 5,5-6-7,2-2 4,4-2 2,6-2-3,5-1 2,6-3 7,7-2-6,3-1 4,3-10 2,2-4-2,2-3 0,7-6-1,-3-6 1,4-6-3,5-3 2,-3-9 3,15-10 0,-6-7 2,-6-5-2,-5-3 3,-4-5-2,-12 6-1,-6 0 4,-5 0-6,-5-2-2,-6 2 1,-6 0-6,-4 1-2,-6-7 2,-5 4-1,-6 2-3,-4 1-6,-13-5 0,1 7 2,1 9-4,-2 3-3,0 2-6,0 3-4,6 7-6,5-3-5,2 9-16,1-1-12,7 5-11,0 1-10,4 2-19,3 4-27,2 0-162,3 0 201</inkml:trace>
  <inkml:trace contextRef="#ctx0" brushRef="#br0" timeOffset="300609.9848">8409 8658 725,'0'-9'-36,"0"1"11,0 2 4,0-1 4,0 1 2,-2 0 2,2 6-1,0-9 1,0 9 3,0-6-3,0 6 5,0 0 4,0 0 0,0 0 6,-6 19-2,6-8 0,-4 4 2,4 3 0,-4 3 4,1 5 3,0 1 1,-1 3 1,2 3 0,0 1 2,2 2 0,2 4-2,0-2 1,0 1 1,3-3-3,2-2-1,1 0 7,2-3-4,-1-7 4,2 1 0,3-4 9,-1-4-2,4-1 1,2-5 1,2-1-1,0-7-4,0-3 2,7-3-1,0-5-4,3-5 1,-1-5 0,2-1-1,-1-7-1,-1-3-5,-2-3 6,-3-1-2,-4-5-2,-6 6-1,-7-4-4,-4 1-1,-4 3-7,-8-6-8,-13-2-10,-5 2 0,-18-8 1,-7 6-4,7 11-1,6 10-6,3 4-18,6 9-21,6 6-19,0 6-169,-1 6 226</inkml:trace>
  <inkml:trace contextRef="#ctx0" brushRef="#br0" timeOffset="301243.6813">4976 10165 616,'-13'2'-49,"3"0"3,1 0 8,0-1 4,3 1 6,-2 0 6,2 0 8,6-2 7,-11 6 11,6-4 10,3 2 8,2-4 4,0 0 1,16 11 0,0-7 3,14-2 0,14-1-2,17-2 4,32-5 1,16-2 3,14-3-1,17 0 9,14-4-3,9-1-2,33-3-4,4 2-2,9-2 5,12-2 3,3 0-5,2-2 5,-1-2 3,-1 1 2,0-1-8,-4 0-2,-2 2-3,-6 2-1,-13 2-6,-2 4-21,-43 1-3,-1 3-2,-9 0-7,-9 1 3,-14 2-6,-9 1 5,-12 1-3,-13-2-1,-22 7 1,-15-3 3,-11 2 1,-5-2-1,-7 4-2,-4-2 2,-4 2-4,-3 0-12,-8 0-22,-4 2-21,-6 2-32,2-4-88,-26 7-101,3-3 196</inkml:trace>
  <inkml:trace contextRef="#ctx0" brushRef="#br0" timeOffset="302894.6146">4563 13436 802,'2'-4'8,"-2"4"10,4-6 0,-4 6 1,2-4-5,-2 4-1,0 0-4,5-3 1,-5 3-5,0 0 0,0 0-1,0 0-1,6 13 3,-4-5 2,0-1-2,0 4-5,0 1 4,1 3 11,1 2-1,-2 0 4,2 3 1,3 2 3,-5 5-1,2 0 0,0 7-3,-2 4 3,2 0 3,0 4-5,0 2 3,-4 2-5,4 1 1,-4 5-5,0 1 0,-4-7-4,4 1-10,0-1-2,0-2-21,4 0-12,-4-6-18,4 0-15,-2-7-23,0-5-16,4-1-198,0-8 178</inkml:trace>
  <inkml:trace contextRef="#ctx0" brushRef="#br0" timeOffset="303332.5527">5480 13401 844,'2'-9'-2,"-2"1"-1,0 3 0,-4 1 0,4 4-2,-14-4 0,2 6 1,-2 4 5,-8 1 3,-3 3 7,-7 7-2,-4 6 7,-4 2-3,-13 14-2,0 4 1,5 0 0,3 3 3,7 5-3,8-5-1,9-4-2,6 3 1,2-3 2,7-3-4,2-1 2,6-4 0,2 1 1,6-3 7,3-4 2,4-1 2,4-4 3,5-6-3,4-4 1,-1-3-7,3-8 1,0-2-1,-1-2 12,5-8-1,-2-3 1,-2-2-1,3-8 0,-3-2 0,-2-3-16,-5-3 4,-5 2 6,-4-1 7,0-2-4,-8-1-4,-2 3-4,-6 0-4,-4-1-2,-4-4 3,-5 1-5,-10 0-5,-3 0 0,-5 3 4,-3 5-9,-2 1-15,-3 4-9,3 6-14,3 1-15,-1 5-16,6 1-20,1 2-28,4 2-47,4-1-162,1 1 157</inkml:trace>
  <inkml:trace contextRef="#ctx0" brushRef="#br0" timeOffset="303801.9401">6163 13213 921,'8'-8'-4,"-1"0"4,-2 1 2,-1 1 3,0-2-3,-2 3 0,0 1 2,-2 4-4,-2-6 0,2 6 4,0 0 3,-34 18 3,13-3-1,-7 6 4,-6 7 5,0 3-3,-12 16-1,-3 3 0,5 0 6,3 3-5,3-2-1,5 6-4,9-7 2,6-6 0,4 2 4,6-7-7,4 1 1,6 0 6,4-1-7,5-5 2,4-2 2,4-5-3,6-4 4,3-4-1,3-4-4,8-9 3,1-4-4,4-6 0,7-4-1,2-7-1,13-12 9,-5-3-4,-1-2 0,-6-5 4,-5-2-6,-4-6 2,-11 8 1,-10 0 1,-2-1-2,-9 4 1,-3-2-8,-6-1-1,-4 5 5,-6-4-7,-9 4-1,-6-5-14,-6 5-9,-5 3-12,-4 6-5,-3 5-11,6 4-13,-1 4-15,6 3-21,1 3-30,6 4-173,4-4 180</inkml:trace>
  <inkml:trace contextRef="#ctx0" brushRef="#br0" timeOffset="304275.402">7185 13005 848,'-6'-4'-10,"2"0"-1,-2 1 0,6 3 0,-13-4 0,13 4 0,-17 6 8,2 1 3,-2 6 10,-4 8 9,-3 3 4,-5 8-4,-1 4 1,-8 14-1,-2 1 4,7 2-5,1 3 0,8-9 2,7-3 1,7 0-2,4-2 7,6 1-3,4 1 3,6 6-4,5-6 5,7-2-4,2-2 5,4-8-1,2-3 7,5-7-8,-1-8 3,3-5-2,1-5 2,0-6 2,2-3 0,9-5-1,0-7 1,-1-2 0,9-10-6,-2-5 1,-13 1 1,-8 3-6,-4-3 2,-3-3-3,-5-4-7,-8-2 0,-5 5-2,-4-3-5,-7-1 0,-10-4-2,-4 1-8,-10 4-6,-9-8-11,-3 12-6,1 5-13,-1 9-9,-2 5-5,6 5-14,1 6-16,3 5-18,0 4-23,5 1-257,3 2 107</inkml:trace>
  <inkml:trace contextRef="#ctx0" brushRef="#br0" timeOffset="304746.0125">8284 12940 1040,'4'-6'-16,"-2"3"4,0-3 0,-2 6-1,2-7 3,-2 7 2,0 0-4,0 0 1,0 0 0,-22 15 7,4-2 6,-5 6 2,-7 10 4,-1 1 2,-13 16 0,1 2 1,1 1-3,4 3 7,4-1-7,8-5 1,5-4 0,5 1-4,2 1 2,8-6 3,2 1 0,6-7-2,2 6-1,2-6 1,6-1 1,-2-7 7,2-2 2,3-5-2,5-4 3,0-4-1,4-5-1,-1-4 3,7-4-8,4-5 6,-2-6-7,7-4 2,-3-4 2,3-4-4,-5-4-5,0-1 3,-5-2 0,-1-4-4,-3 0 3,-6 0-4,0-2-5,-8 3-8,-5 1-9,-2 6-8,-8-5-18,-9 3-15,-4 2-12,-11 1-16,-7 4-25,-7 2-197,-1 7 175</inkml:trace>
  <inkml:trace contextRef="#ctx0" brushRef="#br0" timeOffset="305240.3351">9283 12870 867,'7'-9'3,"-5"1"-2,0 2-2,-2 0 0,0 6 0,0 0-3,0 0 2,-32 16-1,11-3 5,-7 4-1,-4 8 6,-3 3-3,-12 14 5,3 4 1,2 2-3,-1 1 1,7 1 4,8-6-2,8-6 0,4 0 0,6-4-4,1 1 9,7-7-6,2-1 3,4-1 7,3-1-3,1-4 3,5 0 13,2-6-12,3-2-4,6-3 0,2-5 3,1-2-8,3-6 0,-1-2-2,5-2 0,0-7 4,0-1-5,-5-4 2,7-6 0,-6-4 1,-2-1 8,-5-5-4,-1 2-1,-8-2-1,-2 3 0,-5-3-4,-3 3 4,-6 2-8,-4-3-1,-5 1-2,-3 3-4,-4 2-5,0 3-8,-2 3-14,-1 5-10,5 5-18,-2 1-15,2 7-23,0-1-31,2 4-182,1 0 175</inkml:trace>
  <inkml:trace contextRef="#ctx0" brushRef="#br0" timeOffset="305639.1326">10083 12906 834,'5'-9'3,"-3"-1"2,0 1-2,0 1-10,-4 0-3,0 3-1,-5 1 4,1 0-3,-5 4 5,-4 0 6,-3 6 2,-8 1 2,-4 9 4,-5 6-3,-5 5 5,-11 17 3,-3 1-6,6 3 3,-1 4 0,5-5 5,3 3-5,10-10 4,7-4-4,6-6 1,4 1 11,6-5 2,4 1 4,6-2-4,4-2-1,8 0 0,6-4-5,8-2 2,7-4-4,6-3 5,1-4-5,7-6-1,4-6-6,2-5 0,-2-3 1,17-11-4,-7-5 0,-2-2 2,-5-7 3,-7 0-6,-13 2 1,-11 1-1,-2 0 5,-10 2-5,-5-1-4,-8 3 2,-4-4-10,-11 3-5,-12-1-16,-24-4-20,-14 11-19,-14 10-18,-10 8-30,-11 10-211,-7 7 160</inkml:trace>
  <inkml:trace contextRef="#ctx0" brushRef="#br0" timeOffset="306259.6754">4935 14415 775,'-12'10'-72,"4"1"9,3-4 11,3 1 10,2 2 12,2-1 13,1-5 13,-1 4 8,2 1 6,0-3 9,0 1 1,-2-1 5,2 0 2,0-2 1,-2 1 3,3-1 0,-2 0-2,-3-4 0,4 8 2,-2-5 0,-2-3 3,4 4-1,-4-4 2,2 6 3,-2-6-4,8 2-9,-8-2-1,15 0-5,2-2-6,6-2 9,11 0-11,15 1 5,36-3-3,12 0-5,15-3 1,24 1 2,18-2-7,47-3-1,9-1 3,16-2-1,17-2 1,12-3 0,3-3-3,2-5 1,-3-5 7,-4-4 2,-3 0 16,-13-4 3,-8-2 1,-20 6-1,-10 1-8,-12 3-18,-44 6-1,-12 3-2,-12 4 9,-13 4-2,-17 2-6,-13 0 8,-19 5 9,-13 2 4,-10 1 5,-6 1 0,-1 2-1,-5 0-6,-5 1-2,0-1-1,0 2-5,-7-2-3,0 4 1,-2 0-3,-8 0-2,0 0-7,0 0-11,-3 10-17,-4-5-20,-1 1-24,-2-2-23,-5 2-31,0-3-57,-2 3-199,5-2 106</inkml:trace>
  <inkml:trace contextRef="#ctx0" brushRef="#br0" timeOffset="309138.89">6387 13097 349,'7'-6'26,"-7"6"2,0-8-1,0 8-5,-2-10 1,-3 5 11,1-2 3,-2-1 7,0-4 7,-4 1 9,0-1 1,0-1-2,-3-4-8,1 0-2,-1-2-4,-2 0-6,1-2-4,0-2-5,-2-2 2,1-2 1,-2-1-6,0-1-6,2-1 0,0-2 3,3-1-4,-1-3-1,2 0-3,-1-1-4,1 0 4,-1-5-5,1-2-2,-2 2-3,3-2 8,-4 2-7,4-2 2,-2 8-6,1-2-2,-2 2 3,5 0-1,-3-1 2,1 1-4,-1 2 5,2 0-1,1 0-5,2 3 1,0 2 0,1 2 5,1-1-5,2 3 3,0 1-1,2-1-4,0 4-1,2 1 1,0 2 2,5-3-4,-1 0 8,2 4-5,0-3-5,1 5 15,2 2-7,-3-2-9,0 3 13,1 1-9,-1 1-2,-1 1 0,-1 1 3,3 3-5,-3-3 1,2 4 5,3-2-2,2 3 0,1 1 4,6 0 2,1 0 1,2 2-8,2 2 8,5-2-3,2 2-3,1 1-2,8 1 5,-1 2-4,4-1-2,7 3 4,0 4-3,2-2-3,2 1-1,2 0-3,20 4 0,3 0-3,3 1 0,2-1 0,6-1 6,4 1-5,2-2 2,4 0 1,8-1-2,0 1 4,6 0-1,3-1 1,9 0 0,4-1 2,5 0 0,6-1 3,2-1-8,2-1 2,-3-2-1,6 1-6,-3-3 1,2 2 7,-2-1-3,-4-1 0,0 2-3,-1-4-2,0 3 1,0-2-1,-1-3 1,-1 1 2,-3-2-1,-1 1 8,1-4-4,-5 2 0,2-2 0,-2 0 6,3-2-2,-7 1 1,-4-3 0,-2 1-2,-5-3-1,-4 2 5,-6-1-1,0 1-3,-7-1 2,1 1-1,-10 0 2,-19 2 3,-14 1 14,-13-1 8,-4 5 0,-6-3 5,1-1-1,-4 4-6,-1-1-2,2 0 3,-3 2-9,3-2 3,0 4 5,-3 0-10,3 0 3,0 2-4,0-1-1,-1 1-3,1 2 7,6-1-3,-2 1-2,2-2-1,0 2-3,0 0 3,-6-1-6,0 1 2,-3 0 3,3-2-5,-2 1 4,-3 1-2,1 0-6,-3 0 8,2-1-4,-1 1 0,-1 2 4,1-3 0,2 3-7,-1 0 4,3-3 0,-3 3-6,2 0-1,-1-3 3,1 3-4,-1-3 6,2 3-3,-1-4 2,1 2-3,-2-2 2,-1 1 3,-1-3 2,0 0-10,-4 0 7,6-1-3,-5 2-1,1-3 1,0 3-1,2 0-4,1-2-3,1 3 0,2 0-1,-1-2 0,3 3 0,0 0-2,6-2-2,3 3 8,-1-2-6,2 1 3,0 1 2,3-2 0,0 2-1,-1-1 1,-3 1 0,4 1 4,-5-1-4,0 0 2,-1 2-1,-3-3-3,-4-1 5,-3 2 3,1 0-3,0-2-5,-1-1-3,-1 1-9,-3 0-1,-2-2-2,1 0-4,-5-1-1,-1 2 1,2-1-1,-2-2 2,0 1-2,-4-1 3,-1 2-3,0-2 2,-2 0-4,-1 2-10,0-2-9,2 0-107,-4 0 54</inkml:trace>
  <inkml:trace contextRef="#ctx0" brushRef="#br0" timeOffset="309691.6005">15248 11858 432,'-6'-11'-6,"0"0"4,1 3 1,0 0-1,1 3 0,2 1-5,0-2-3,-2 2 2,4 4 2,0 0 1,-6-2 7,6 2 2,0 0 3,0 0 7,-4 16 5,4-9 0,2 4 4,4 1-2,-2 3-6,6 6 8,0-2-6,2 2-3,1 2-1,4 2 1,0 0-4,-1-3 3,0 3-4,0-2-2,1-4-1,-2 0 2,0 0-3,-1-1-2,0-2 1,-2 0 3,0-5-4,-3 1 2,2-1-1,-5-4 6,0 2 4,1-2-4,-5 1 1,0-3 3,-6 1-6,-3 0-4,-3 1 5,-5-1-4,-2 0 2,-7 1-2,0 1 0,-4-1 1,-3 3 1,-4 4 0,-3-3 3,0 2 0,-4 2 3,-3-1-2,3 3 5,6-4-3,5-3 0,3 0-1,4-1 4,1-3 6,7 1 11,-2-3 16,4 2 8,1-4 10,2 0 6,5-1-3,6-1-8,0 0-6,0 0-6,17-13-1,-2 5-6,3-1-5,4-4-4,1-1-3,5-3 1,0-2-4,1-2-4,0-5 3,1-3 0,-1-2-2,-1-3 2,-3-2-3,-1 2 1,-3-2-6,-6 3 0,-3 1-3,-3-1-7,-3 4-29,-8 3-27,-6 1-41,-9-1-38,-15-3-54,-12 6-325,-29-6-9</inkml:trace>
  <inkml:trace contextRef="#ctx0" brushRef="#br0" timeOffset="437014.9832">15186 9759 49,'-2'-6'12,"2"0"3,-2 1-5,0-1 3,2-1-1,2 1 2,-2-2 7,2 1-4,0-1 0,3 0 2,-1-1 3,3 0-1,1-3 3,0 0 3,0 3 4,2-3 1,-2 3-1,0 1 1,-2 1-8,3-1 0,-3 3-3,-1-1 0,1 2-3,-2 2-1,-4 2 6,0 0 5,15 7 5,-11 3 4,-2 5 5,2 4 0,-4 6 1,2 2 4,-2 5 0,2 10-5,0 9-6,4 9 16,4 22-7,-4 0-5,0 0-6,1-3-2,-1 5 1,-4-4 0,0 0 1,-2-11 1,-2-8-7,-4 19-7,-1-4 1,-1-12-1,-2 7-1,-4-10-3,2 10 2,-3-12-2,5-8-3,-3-3-1,-2-3-5,-1 1-6,0-4-10,2-2-24,1-6-20,2 3-32,1-7-65,1-4-252,1-2 87</inkml:trace>
  <inkml:trace contextRef="#ctx0" brushRef="#br0" timeOffset="438430.5274">15424 9413 989,'-11'1'-61,"2"1"8,3 0 5,6-2 7,-10 2 11,6 0-2,4-2 8,0 0 9,10 9 7,0-7-4,8 2 9,2 0 3,12-1 2,9 3 2,7-2 0,13 0 5,26 0 4,11-1 1,2 0 3,3-2 8,8-1 5,2-1 0,6-2 4,6 2-3,4-3-1,3 0-9,7-2 3,5 3 0,6-5-6,5 2 3,-5-1-8,0-1 1,-6-2-3,4 1 4,1 2-7,-4-1 7,-3 0-12,-4 3-1,-5-3 4,-6 2 0,-4 2 0,-4-2-5,-8 1 5,-4-1 0,-4 1-2,-8 0-4,-2 2 4,-6-1-2,-14 0-2,-15 0 0,2 3 13,-9-3-13,-2 2 0,-5-2 0,1 2 3,-3-2-9,-2 0 10,-2 0-3,-4 1 3,-2-1 1,0 0-1,-3-2 4,1 2-6,-3 1 7,2-1-4,-3 0-3,0 0-3,-5 3 3,2-1-1,-2-2 1,1 2 1,-1 0-2,-3 0 1,2 0 3,-4 2-4,2-2 0,0 2-3,-1-2 6,1 2-1,-4 0-3,-2 0 0,2 0 2,-4 0 1,1 4-2,-1 0-3,-1 6 9,-3 3-3,1 4 0,-3 6 4,-4 6-4,0 3 4,0 6-1,-2 4 2,0 1 0,2 2-3,-2 8 3,2 2 8,2-2-12,0 2 9,2 5-8,0 20 3,4-2 6,4-4-3,-2-2 2,0-11-1,-1-9-3,-1-1 1,1-1-5,-5-1 5,0-5 8,-2 0-8,0-2-3,-2 0 4,-4-1-1,-2 0 0,-5 5-4,0-3 4,-1 1-5,-2 0 2,-6-2-1,-1 0-2,-2-1 0,-14 13-1,2-3 7,-1-1-3,-2 3 2,6-13-5,2-6-3,3 1 2,-1-3-4,3-1 3,1-5-1,2-1-1,-2 0-1,1 0 3,1-3-4,0-1 1,-4 0-1,0 0 3,1-2 1,-3-1-6,-1-1 0,-3 0 5,-8 2-3,-2-2-1,-5-2 4,-4 0-5,-4-1 6,-21 1-2,-6 1 4,-5-5-5,-12-4 0,-8 3-4,-5-4 4,-2 1-6,-5-3-1,-3 0 4,-7-1-12,-7 0-4,-3-3 2,-4 0 0,-3-3-6,3 0 7,-4-1 0,7-4 0,3 1 5,4-3-2,3 1 1,5-2 4,8-1-1,2-1 13,9-1-15,6 1 1,7-2 3,6 3-4,8 1 7,13-1-1,11 1 0,0 0 2,3-1 4,4-1 1,7 1-3,6 3 0,-1-3-2,4 1 1,4 1 1,3 1 0,2 0-2,2 0 3,1 0 0,4 2-2,-1-3 5,2 2-2,2 1-1,-1 1 3,0-2-5,2 1 4,0-1-2,-1 2 0,2-1-1,-2 1 4,1 1 0,-1-1 1,-2 0-3,1 2 1,-2-1 2,4 1 0,-3-2-5,0 4 7,-2-2-6,5 1 0,-4-1 2,4 2-4,0 0 7,1 0 2,-2-2 2,2 2-3,-1 0 3,2 0 1,-2 1-4,0 1-2,2-2 1,-3 0 1,0 0-2,0 0-4,-1 2 2,-4-2-7,0-2-4,-4 3-8,1-4 2,-5 1-6,0 1 6,-2-1-10,0 0-8,3 0-20,-3 1-29,1-3-41,1 2-232,-4 2 131</inkml:trace>
  <inkml:trace contextRef="#ctx0" brushRef="#br0" timeOffset="439508.4297">9603 10660 893,'0'0'-51,"0"0"5,-6 2 7,6-2 9,0 0 11,0 0 0,0 0 13,0 0 8,0 0-2,0 0 0,0 0 5,0 0 0,22-8 1,-4 5-1,7-1 4,5 0 0,14 0 1,5 0-1,15 1-2,31 0-1,12 3 3,14 3-4,11 0 0,7 5-1,9 0 2,9 3 1,8-1-2,40 3 0,3 0 0,-7 0-1,-2-1 6,-34 0 8,7-5 10,1 1 2,32-1 8,-33-3-2,-5 0 2,-6-2 9,-9 2-5,-6-4 4,-11 1-4,-10-1-3,-12 3 1,-14-3-8,-22 1-3,-14-1-2,-13 2-4,-5-2 1,-9 0-7,-2 2 4,-4-2-1,-7 0 0,1 0-9,-6 2 0,2-2-4,-6 0 2,1 0-8,-3 0-8,2 0-15,-4 0-25,-2 2-8,0 0-13,2 4-18,-6-2-40,-2-1-251,-2-1 112</inkml:trace>
  <inkml:trace contextRef="#ctx0" brushRef="#br0" timeOffset="441627.639">15180 11796 901,'-2'3'-79,"-2"1"16,2 2 14,0 2 14,-3 3 13,3 2 9,0 4 3,-2 4 10,-2 6 9,2 2 2,-3 5 4,0 4 3,1 2 5,-2 10 4,0 1 0,1 4-3,0 21-2,1-9 0,2-8 6,0-2-8,2 0 2,-2 0-3,-1 1 0,1-3-3,0 2-4,2-3 5,-2 1 1,-1 0-8,3-4 1,0-5 2,0-2-3,0-2-1,-1-2 0,1-2 2,0 0-6,2-6-1,-2 1 1,0-3 1,2 0 2,-2 0-3,2 0 0,0-2-1,0-1-2,0 0 5,0-1-3,0-3 1,2-2 0,0 0-5,-2-2 3,2-2 2,-2 1-1,2-3 1,-2-2 1,2 0-1,-2-1 0,3-1 4,-3 1-1,0-3 1,2 1-2,-2 1 4,2-1-9,-2-1 5,0 3-4,2-3 1,0 3 2,0-1-4,3-1 4,-3-1-2,4 3-4,0-1 2,3 0 5,-1 3-1,3-5-1,4 2-4,-1 3 3,8-1-3,3 2 2,7 3-2,8-3 1,7 2 0,23 6 1,7-6 3,8 0-3,8 0-2,8-3 1,4 1 4,8-2-3,0 0 3,4-5-5,1 2 12,3-1 4,2-1 8,0-1 0,-3-1-5,1 2 2,-5-6-6,-2 3-2,3 1-4,-2 0-11,-4 0-1,0 3 0,-6-3 2,-5 4 5,0 1-5,-7 0 2,-8 1 2,-6-1-1,-17 1 0,-9-5-3,-3 2-2,-7-1 8,-3 0-5,-2-3-2,-6 1 2,-3-2 3,-1 0-4,-3 0 2,-3-1 0,-6 1 6,4-2 1,-6 0 4,-1 0 11,0 0-14,-2-2 8,-1-2-10,2-2-7,-2 1 2,0-3-2,0-2-1,-1-2-5,2-1 3,-3 1-4,-2-6-1,3 2-3,-1-3 3,3-4-13,-2 0-1,1-3 7,2-7-15,4-4-6,0-4 4,3-4 0,3 0 5,5-18 8,3 0-5,2-2 6,2-2-5,-5-3 8,3-3 3,0-1-3,-3 1 3,1-1 6,0 3 0,-4 6 0,0 1 8,-5 10-1,-6 11 9,0-1-1,-1 2-2,-2 3 1,-2 3-3,-2-1 3,-1 3-4,-1 7 2,-1 1-1,-1-1-4,0 8 5,-2 0-4,2-3 4,-1 7-8,1 0 1,-2 2-9,0-3 5,0 4-6,-2-1 7,2 2-6,2-5 2,-4 5-3,2-3 0,0 1 1,0 0-1,-2 1 4,2-1-3,-2 1 5,3 3-3,-3-1-2,2 0 2,-2 2-5,0-1 4,0 1 1,-2-2 0,2 8-1,-3-9 3,-1 1-3,2 1 2,-4 1 8,2-1-8,-7-1 4,1 0-3,-3 3 5,-4-3 7,-5 0-10,-4-1 0,-13 1 5,-11-1-6,-7 1 0,-30-3 5,-7-1-7,-11 1 2,-12 1 2,-19 1 1,-7-3 0,-11 5-5,-12-3 1,-5 3-1,-37 1-6,32 2 0,-38 2-8,3 2-12,0 2-8,33 2-7,0-2-6,4 3-1,1 1 1,7 0 1,10-1-3,8 1-4,8 2-22,9-4-89,12-1 57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52:38.185"/>
    </inkml:context>
    <inkml:brush xml:id="br0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11288 2438 44,'0'0'20,"0"0"-1,0 0 2,0 0 0,0 0 2,0 0-2,0 0-2,0 0 2,0 0 0,0 0 0,0 0-2,0 0 2,0 0-3,0 0-1,-13-4-2,13 4 2,0 0 0,0 0 1,0 0 1,0 0 2,0 0-1,0 0 2,0 0 0,0 0 0,0 0 3,0 0 3,0 0-5,0 0 5,0 0 0,0 0-1,0 0 0,0 0-5,0 0 6,0 0-10,0 0-1,0 0-2,0 0 1,0 0-2,0 0-3,0 0-3,0 0 1,0 0 7,15 12-4,-15-12-2,10 3-2,-1 1 2,2-2-3,-3 0 2,2 2 6,4-2 0,-4 0 7,4 0 7,4 0-2,1-2 6,-1 1-11,8 2 0,2-3-3,1 1-5,5-1 4,0 2-8,2 0 4,7-2-3,-1 0-2,2 2 3,1-4-4,-1 2 2,-1 2-1,1-2-1,-5 0-5,6 0-1,-3 2-2,1-2 5,-3 2-3,2 0-2,1 0 7,-3-1 2,-4 1-9,0 1 2,5-2-2,-6 1 4,-1-2-3,0 4-1,-2-4 2,1 2 2,-1 0 0,0 0-5,0 0 0,-3-1 3,3 1-2,0 0-1,-1 0 1,1 0-1,0 0 0,0-2-1,1 2 3,0 0-2,1-2 3,0 2-1,1-2 5,-1 0-2,0 0-4,0 0-2,0 0 5,-1 0 1,4 0-2,-3 0 2,0 0-6,-3 0 2,1-2-2,0 2 2,0 0 3,-1 0-3,1 2 1,-2-4 1,-1 2 1,3 0 2,-4-2-9,1 2 4,-1 0 3,0-2 0,0 4 4,-4-4-4,1 2-4,1 0 1,4 0 3,-7 0-2,0 0 7,0 0 2,-1 0-2,-2-2 12,0 2-4,1 0 2,-5-2-2,2 2 2,1-2 2,-2 2-6,0-2 8,-1 0-8,2 2 2,-2-1 0,2 1-3,-2-2-6,-3 0 5,2 0-1,-2 2 0,-1-2-6,0 2 3,2-2-2,-4 2 5,3 0-4,-5 0-1,1-2 0,2 2 0,-11 0 0,14-2-2,-8 2 2,-6 0 1,14 0 3,-14 0-1,8 0 3,-8 0 3,10 0-5,-10 0 6,9-1 0,-9 1 3,0 0-6,10 0 5,-10 0 0,0 0 0,0 0 0,11 0 2,-11 0-2,0 0 0,0 0 0,0 0-2,0 0-3,11 0 0,-11 0-3,0 0-13,0 0-36,4-5-48,-4 5-51,0 0-72,2-3-314,0-1-28</inkml:trace>
  <inkml:trace contextRef="#ctx0" brushRef="#br0" timeOffset="911.98">11251 2425 1251,'-2'-4'-117,"2"4"11,0-4 16,0 4 11,6-4 9,0 3 17,2-1 18,0-1 7,5 2 10,-1 1 1,6-2 2,0 0 5,4 2 0,3 0 2,3 2 2,2 0 1,3-1 5,7 2 0,2 0 8,5 1-1,1-2-1,8 2 1,1 0 4,0 0 0,3-3 0,1 3-1,2 0 2,3-2-3,21 4 1,-13-2 1,-9-1 2,24 3 0,-2-2-1,-2 1 1,-13-1 1,-7-2 0,4 2 4,19-2 1,-1 2 4,-11-2 0,-8-1 2,-1-1-1,1 2-3,-3-2 4,-1 3-2,0-6-1,-2 3 3,-12-2 9,-1 2-4,-1-1 8,-3 1-2,-3-2 8,-2 0 6,-3 0 1,-4 0-1,-1 0 2,-4 0-5,-4 0 1,-2 1-1,-1-2-1,-2 2-1,-2-1-5,-1 2-3,-4-2-2,0 2 1,-1-2-5,0 2-2,-3-2-4,3 2-1,-11 0-5,14 0-1,-5-2-1,-9 2-4,13 0 0,-13 0-4,10-2-3,-10 2-8,13-2-7,-4 4-12,1-4-11,1 2-12,1 0-19,3 0-15,2-2-10,-1 2-6,4 0-13,-1-1-15,0 1-40,0-4-237,-1 0 90</inkml:trace>
  <inkml:trace contextRef="#ctx0" brushRef="#br0" timeOffset="2503.2685">1659 3577 1011,'-13'4'-59,"3"-2"6,-1 2 4,0 0 6,3-3 9,-2 3 8,1 0 7,-2 0 7,5 0 6,-2-2 0,2 1 0,-1 0 0,0-2 1,1 1 1,2 2 1,-2-2-1,6-2 2,-7 4-1,7-4 2,-8 2 0,8-2 2,-8 6 8,3-3-3,0 3 4,1 0-2,0 1 3,-2 2 6,0 5-1,0 2 1,-1-1 2,-2 4 2,3-2-2,0 4 2,0 1-6,-1-1-3,3 3 3,0-2-3,0-1-1,1-2 0,1 2-1,2 0 1,0 0 0,0 0 2,2 0 4,5 2-1,1-2 0,3 2 0,1-2 1,8 3-2,0-3-3,4 2 2,3-3-4,1-4 2,2 2-3,1-3 2,1-4-2,-4-1-2,-1-3 2,1-1-3,0-2 0,-6-2 1,4-2 8,-1-2-2,3-4 5,-3-2 2,-2-3 5,5-4-2,-5-2 1,1-6 2,3-9-11,-8 3 11,2-9-2,-1-2 5,-6-2-2,-4-2-4,-5 4 0,-3 0-6,-2 0-1,-7 2-1,-3 0-2,-6-2-1,-4 2 0,-3 2-4,-3 3 5,-2 3-6,-3 5 5,-1 4-6,-2 6 2,0 0-3,-1 5-2,-1 0 3,6 6-1,3 3-3,-3 2 2,4 2 1,-1 3-9,1 1-9,4 2-10,-2 3-15,5-1-12,-2 1-15,4 1-14,0 0-14,4-1-18,3-1-24,-1 1-227,0-1 125</inkml:trace>
  <inkml:trace contextRef="#ctx0" brushRef="#br0" timeOffset="2922.3662">2772 4210 938,'0'0'-17,"0"0"0,13-6 1,-13 6 0,0 0 4,5-4-1,-5 4 4,0 0 3,0 0 8,-5-7 2,5 7 3,0 0 2,0 0-2,0 0 3,-19 15 3,13-6 4,-3 5-3,1-1 5,-3 6-3,0 0 3,-1 2-3,0 0-3,0 2 0,-2 0 1,-1 3-5,0-1 0,-2 4-3,3-2-8,-2 1-23,0-3-25,3-2-40,0-1-88,3-2-62,-1-5 82</inkml:trace>
  <inkml:trace contextRef="#ctx0" brushRef="#br0" timeOffset="3340.0162">3071 3421 656,'0'-5'10,"0"5"-2,0 0-1,0 0 3,0 0 8,0 0 4,0 0 7,0 24 3,-2-12 12,0-1 3,2 4 7,0 2 3,0 2-4,2 6 6,-2 4 0,2 1-4,0 9-4,0-2-7,2 5-4,-2 0-3,0 4 0,2 7-8,1 1 2,0 1-5,1-2-3,0 1-5,2-5 3,-2 3-7,5-5-7,-2-7-17,-1-2-28,-1 1-26,3-5-31,-2-4-34,1-3-65,2-4-170,-3-2 124</inkml:trace>
  <inkml:trace contextRef="#ctx0" brushRef="#br0" timeOffset="3575.0258">3703 4259 1041,'4'-7'27,"-4"7"-2,3-4-8,-3 4 5,0 0-6,0 0-2,0 0 1,0 0 4,-11 15 4,7-5 6,0 3 3,-2 0-3,-3 2 5,3 5-4,-1 1-1,1 1-5,0 1 0,-1 0-5,3 2-4,0 0-22,0 0-34,0-1-33,2 1-38,-2-4-68,0-2-184,4-2 122</inkml:trace>
  <inkml:trace contextRef="#ctx0" brushRef="#br0" timeOffset="4356.738">4051 3446 978,'0'-12'-24,"0"3"11,-3 1-4,6 1 6,-3-1-4,0 2 3,0 1-2,0-1 11,0 0-1,0 6 5,2-8 2,-2 5 1,0 3 3,6-4 2,-6 4-1,13 0 1,-13 0-1,19 4-1,-7-2-1,4 3 1,2 1 0,2 0-3,1 2-2,0-1 6,0 3-4,1-1 2,-2 2-6,-1 3 5,-1-1-7,-2 2 8,0 0-2,-4 1-3,0-3 2,-3 3 4,0-3-8,-3 2 0,-2 0 9,-2-3-10,-2 1 2,0-2 0,0 1 4,-2-3-4,2 1 3,0-2-2,0 1-1,0-2 2,-2 2-3,0-4 0,2 1 0,-2-1 2,0 0 1,2 0-2,0-5 4,-5 8-3,5-5 1,0-3 2,0 8-3,0-8 2,-2 6 2,2-6 5,0 0-6,0 6 2,0-6 2,0 0 0,0 0-3,0 0-2,-2 5 0,2-5 6,0 0-11,0 0 4,0 0 6,-2 4-9,2-4 3,0 0-1,0 0-1,0 0 1,0 0-2,0 0 3,0 0-2,0 0 2,0 0-2,0 6 2,0-6-3,0 0 5,0 0-7,0 0 4,0 0-3,0 0 4,0 0-3,0 0 3,2 6 4,-2-6-10,0 0 5,2 5 0,-2-5-2,0 6 3,0-6-2,0 9 1,0-5-4,0 2 5,-2 0-2,2-1 1,0-5-1,0 10 0,-2-4-1,2-1 2,0-5-2,0 8 0,0-8 2,0 7-1,0-7-3,0 6-3,0-6 8,-2 6-2,2-6 4,0 0-1,0 0 3,0 0 1,0 0-9,0 0 3,0 0 2,0 0 2,0 0-3,0 0-6,0 0-9,0 0-13,0 0-6,0 0-11,0 0-10,0 0-17,6-17-23,-4 13-176,1 0 212</inkml:trace>
  <inkml:trace contextRef="#ctx0" brushRef="#br0" timeOffset="5323.9509">4337 3366 672,'-4'-4'-40,"4"4"9,0 0 3,0 0 6,0 0 7,0 0 3,-4-6 6,4 6 2,0 0 3,0 0 1,0 0 0,0 0 0,0 0-2,0 0 2,0 0 0,0 0 0,0 0-4,0 0 6,0 0-3,0 0 0,0 0 1,0 0 2,0 0 1,0 0 3,0 0-1,0 0 2,10 14-1,-10-14 4,2 4-1,-2-4 0,0 0-1,0 5 2,0-5-4,0 0 3,2 4-4,-2-4 1,0 0 1,0 0-3,2 6 5,-2-6-2,0 0 1,0 0-5,0 0 2,0 0 2,0 0-2,0 0-1,0 0 3,0 0-1,0 6 2,0-6 2,0 0 1,0 0 0,0 0 2,0 0-3,0 0 5,0 0-2,0 0-2,0 0 7,0 0-3,0 0 1,0 0-3,0 0 1,0 0-3,0 0 1,0 0 0,0 0-1,0 0 0,0 0-4,0 0 1,0 0 0,0 0-4,0 0 1,-16 1-1,8-1 0,2 2 1,-2 0-5,8-2 3,-13 2-2,5 2 0,-1-2 3,1 2-3,-1 0 2,3 1-2,-4 1 5,0 4 5,0-1-3,-2 2 5,1 0 1,0 3-1,-1 2 4,-1 0 3,3 4 5,-6 2-1,4 5 9,2 3-1,-4 1 10,4 3 0,-3 1-4,5 1-2,0 0-4,3 2-2,3 0-3,2 2-1,2 0-4,3-1 2,3-2-2,3 2-7,1-5 5,1-2-2,2-1-3,1-4 0,2-3-1,1-3-1,-3-4-5,2-2 4,-2-5-3,2-4-4,0-5 2,1-2-1,3-9-3,-4-3 3,8-6-4,-3-4 3,3-10 0,-2-5 1,-4 0 0,-3-8-3,-2 3 4,0-5 1,-7-1-4,-4-1 2,-2 6 0,-2-1-1,-4-5-7,-4 4 7,-3 0-2,-1 5 2,-1 5 0,0 1-1,-1 4-4,-2 5 1,2 0-1,-1 6-2,-2 3-11,0 2-13,3 1-11,-2 5-19,0 3-17,3 2-12,0 1-11,0 1-11,3 2-17,-2 0-24,2-2-197,2 2 140</inkml:trace>
  <inkml:trace contextRef="#ctx0" brushRef="#br0" timeOffset="5815.8166">4893 3408 968,'9'2'2,"-1"0"2,-1-1-4,-7-1-2,8 3 5,-8-3 8,6 3 5,-6-3 4,4 2 0,-4-2 0,-2 8 3,-2-3-2,0 5 6,-6 1 7,-1 2 3,-2 5-3,-2 1-4,-1 6 1,0 1 4,2 7 1,-1 1 0,0 8-4,5-4 0,1 0 4,3 2-9,2 0 1,-1 0 0,3-2-2,2-3-3,2-3-1,3-2-6,1-1 3,0-2 1,5-5 0,-1 2 0,1-6 1,2 0 0,-1-7-1,1-1-2,2-3 4,0-5-3,-3-2 4,6-4 1,-4-3 3,3-5 3,-2-3-7,4-8-1,-2-6-3,-2-3-4,-1-10 0,0-2-4,-4 1-3,-6 3 2,-4-1 0,-6 1-1,-4-3-3,-8 1-4,-3 3-1,-5 5-4,-1 2-10,2 7-18,-3 4-19,3 4-19,1 4-27,1 1-14,4 7-12,2 1-14,5 2-37,1 2-279,0 0 40</inkml:trace>
  <inkml:trace contextRef="#ctx0" brushRef="#br0" timeOffset="6069.5455">5371 3914 1263,'5'2'-13,"-1"2"7,-4-4-3,4 4 0,-4-4-2,3 4 5,-3-4-5,0 7 3,0-1 4,-5 2-3,3 1 2,-2 3 3,-3 5-1,1 4 11,-2 2-8,0 3 2,-4 9 2,2-1-4,0 0 3,-1 2 1,0-1-4,3 1 2,-3-2-7,3-1-11,2 1-16,-1-6-17,2-1-38,-1-2-80,2-6-118,2 0 198</inkml:trace>
  <inkml:trace contextRef="#ctx0" brushRef="#br0" timeOffset="6529.779">6060 3621 709,'-4'-11'-52,"-1"1"6,-2 1 7,-1 1 11,2 4 9,-5-1 15,1 2 8,-3 2 5,-2 5 7,1-1 8,-6 9 6,-1 1 1,-2 8 8,0 6 8,-3 5-5,-2 4-2,8 4 7,-1 0 0,1 4 1,4 0 2,2 2-6,2-1 3,4 3-5,3-8 2,3 2-6,4-2-6,5-2-4,-1 0-1,6-5-2,2-1-3,0-6 0,3-1-3,2-2-3,0-5-1,1-7-2,-2-2-1,2-3-1,-2-4-3,1-6 1,5-5 7,-4-5-2,2-7-3,-3-5-4,-2-5 7,2-7-2,-7-6 3,0-2 3,-4-3 1,-6 5 5,-4-3-11,-6-3-1,-6 2-1,-2 4-1,-3 3-2,-11 6-3,2 1 0,-3 7 1,1 6-2,0 4-4,1 6-16,4 3-18,1 4-30,5 4-25,1 3-18,2 0-19,2 1-46,1 0-197,4 0 117</inkml:trace>
  <inkml:trace contextRef="#ctx0" brushRef="#br0" timeOffset="6828.8156">6500 3589 1125,'8'-2'25,"-1"0"-8,-1 0 1,0 0-5,-6 2-5,11 0-2,-11 0-1,9 2-1,-9-2 1,6 8 4,-4 1-3,0 4-1,0 5 3,2 3 3,-2 7 7,0 5 2,-2 7 5,2-1-6,-2 6 4,-2 2 2,0 6-1,-2 1-1,0 1-3,2-2-1,-2 1-3,-2-3-3,1-2 2,1-1-2,-3-6-5,1-2 0,2-2-24,-3-2-34,1-3-18,0-5-25,0-1-35,-1-2-76,0-6-135,5-2 147</inkml:trace>
  <inkml:trace contextRef="#ctx0" brushRef="#br0" timeOffset="7050.5051">6923 4517 1027,'13'-3'30,"-9"2"-5,-4 1 1,0 0-1,13-2-9,-13 2 4,0 0-3,0 0-7,8 0-2,-8 0 0,0 0 6,-4 11-4,0-3 0,-2 3 1,-3 3-3,0-1 2,-3 4-4,1 0-1,-1 2-7,0 2-10,2 2-27,2 0-27,0 0-47,-1 0-114,2-2-55,1-6 201</inkml:trace>
  <inkml:trace contextRef="#ctx0" brushRef="#br0" timeOffset="7422.372">7405 3621 804,'-12'4'-3,"12"-4"0,-6 6 0,2-3 2,-2 5-2,-2 0 2,0 3 9,0 2 4,-3 5 8,1 4 11,-3 5 0,0 3 1,-1 5 1,0 7 1,0 2 0,-1-1-3,2 5-2,3 1-2,-1-1-3,3 2-6,2-3 5,-1-5-8,5 0-1,-1-2-11,6 0-24,-3-7-25,2-1-26,3-3-35,-1-3-64,2-3-99,2-2 212</inkml:trace>
  <inkml:trace contextRef="#ctx0" brushRef="#br0" timeOffset="7821.8099">7908 3861 807,'6'-30'22,"-4"7"1,-2 2 0,0 4-1,-4 3 5,0 3 2,-3 0 0,-2 1 1,-1 6 0,0 0 5,-6 6 4,0 4 7,-3 5-2,-3 4 1,0 9-1,0 2-1,3 5-6,0 5 0,4-4-5,7 4 1,2 3-1,1-1-5,5 2-7,5-2 4,-1-2-5,6-2 4,0-3-6,6-1-3,-2-5-1,1-4-1,2-4-1,0-3 0,0-7-2,0-1 0,2-6 1,0-4-5,2-5 2,3-7-4,-1-3 4,-2-6-4,4-9 1,-3-2 1,-2-4-1,-2-2 2,-6-2 5,-1-2-1,-7 8 0,-4 0-3,-6 0 2,-5 2-5,-2 3 2,-6 3-2,-1 5-2,-4 1-5,-2 4-5,3 9-14,-3 1-14,4 6-29,-2 4-24,5 3-17,-2 4-23,2 5-52,5-1-226,4 1 82</inkml:trace>
  <inkml:trace contextRef="#ctx0" brushRef="#br0" timeOffset="8107.3025">8583 4326 1031,'2'6'-40,"-2"-3"8,2 3 8,-2-6 1,2 9 5,-2-3 6,-2 0 12,0 4 16,0-1 4,-2 5 0,-3-1 3,-2 4-2,3 2 2,-4 4 2,-1-2-3,-1 4 1,2-3-9,-2 7 2,-2 0 0,-2-3 1,4 1-1,1-4-8,1 0-14,-1-1-22,2-4-25,1-1-27,2-6-40,2-3-178,0-4 185</inkml:trace>
  <inkml:trace contextRef="#ctx0" brushRef="#br0" timeOffset="8420.7963">9076 3637 824,'-2'-6'-15,"0"2"2,-1 0 0,3 4 4,-4-4 1,4 4 4,0 0 3,-12 8 8,7-1 12,-1 7-2,-1 3 2,1 4 4,0 4 2,0 3-2,0 7-1,-2 1 2,2 2-5,2 4-2,-2 0 3,2 7-7,0 2 4,-1-1-6,3-6 2,-2 0-1,0-3-10,1 0-8,1-3-12,0-8-15,0 0-13,2 0-21,-2-10-21,2-1-39,2-2-104,0-5 78</inkml:trace>
  <inkml:trace contextRef="#ctx0" brushRef="#br0" timeOffset="8697.0937">9535 3695 630,'3'-7'2,"-1"1"4,2 1-2,-4 1-1,0 4 2,4-8-6,-4 4 11,0 4 6,0 0 6,0 0 9,0 0-1,-10 25 5,5-10 2,-2 4-2,1 6 3,0 1-9,-2 7 0,-1 3-1,-2 1-5,3 0 2,-3 7-5,1 2 3,-1 0-10,2-3 0,-1 3 0,0 0-18,4-8-24,-6 0-32,4 0-26,0-5-59,1-5-123,1-1 211</inkml:trace>
  <inkml:trace contextRef="#ctx0" brushRef="#br0" timeOffset="8979.9102">9631 4596 752,'12'-1'-10,"-12"1"1,13-2-1,-13 2 3,8 0 10,-8 0 8,7-2 11,-7 2-1,0 0 0,0 0 0,0 0 0,10 5-5,-10-5 3,2 8-2,-4-4 2,2 4-1,-2-1-4,-2 2 1,0 3 0,-3 1-2,1 3 2,-3 1-4,-1 4 1,0 0 1,-2 2-3,-2 5-10,1 0-33,-2 2-42,-4-2-89,3-1-99,-4-5 219</inkml:trace>
  <inkml:trace contextRef="#ctx0" brushRef="#br0" timeOffset="10206.7801">10062 3711 703,'2'-6'-16,"0"0"6,1 0 1,-1 1 7,0-1-1,0 1 2,0-4-2,0 4 8,0-1 4,0 1 8,0 1 2,-2 4 0,5-10-2,-5 9-3,0 1-4,0 0 2,0 0-3,0 0 3,4 15 1,-4-6 4,0 7 5,0 2 4,2 5-2,-2 4 0,0 3 1,0 1 1,2 3 2,0 4-4,-2 0 3,0 4-9,2-2 6,-2 2-6,2 0-1,-4-2 4,2 0 9,0-2-14,-4 0-3,2-2 2,0-3-4,0-2 3,0-3-2,0-1-6,-1-3 5,1-3-5,2 0-25,0-2-18,0-1-21,0-5-28,0-2-45,7-3-196,-1-2 159</inkml:trace>
  <inkml:trace contextRef="#ctx0" brushRef="#br0" timeOffset="10837.7219">10699 3558 838,'0'0'-42,"0"0"4,0 0 11,0 0 7,0 0 9,0 0 6,5-11 9,-5 11 3,0 0 6,0 0 3,0 0 2,0-6-2,0 6-4,0 0 3,0 0-3,0 0-2,0 0-3,0 0 5,0 0 0,0 0-2,0 0-4,0 0 8,-5 23 1,3-16 0,0 5 0,-2 1 1,2 3 6,-5-1-2,3 2 3,-2 6 8,-1-1-5,-1 3 2,0 6-2,-4 3 6,0 0 0,2 5-2,-5 4-2,2 1-1,-2 2-2,3 0-2,-2 0-2,4-3-4,0-4 14,2-5-10,1 0 1,0-8-5,3 1 0,0-4 2,0-4-7,2-2-1,-3 0 1,3-3-8,0-3-25,4-3-54,-2-2-62,2-6-125,-2 0-86,0 0 138</inkml:trace>
  <inkml:trace contextRef="#ctx0" brushRef="#br0" timeOffset="11339.7306">11391 3516 873,'-15'-11'-40,"3"4"5,0 1 3,-4 3 5,2 3 4,-3 3 11,0 0 7,-6 5 7,1 2 10,-3 5 9,-3 2 1,0 6 9,-3 5 5,1 5 2,3 3 4,2 2 2,1 4-2,5 0 3,2 2-7,6 2-2,3-7-2,4 3-1,4 0-2,4-2-5,4-2-3,1-3 1,4-3-3,0-2 2,1-3-3,2-6 0,2-4-3,-1-4-4,2-1 0,0-6 1,-1-3-4,-2-3 2,3-5-4,2-5-2,-2-3 5,3-8-2,-2-4 0,2-1 0,-1-11-5,0-2-2,-4-3 5,1-2 0,-6-2 6,-2 2-2,-4 6-2,-3 0 2,-6 0-2,-1 1-1,-4 5-2,-4 2-2,-4 3-7,0 2-12,-1 6-15,-3 4-13,-2 2-19,0 5-1,-3 2-11,3 2-20,2 4-24,0 0-22,8 3-181,-1-2 163</inkml:trace>
  <inkml:trace contextRef="#ctx0" brushRef="#br0" timeOffset="11614.1561">11823 3983 907,'8'8'14,"-1"-3"1,-5 1 1,3-2-2,-3 2 2,-2 1-5,-2 1-3,0 2 3,-3 1-1,-4 4 7,-1 2 5,-3 2 2,-3 10 3,0-1 2,-2 3 1,-2 5 1,1 4-7,0 0 2,0 0-2,3 0-3,-2-2-4,4-2 3,1-1-5,2-1-6,1-1-16,-1-1-20,3-6-32,2 1-25,-1-4-33,2-6-74,1-3-106,2-3 185</inkml:trace>
  <inkml:trace contextRef="#ctx0" brushRef="#br0" timeOffset="11938.8343">12390 3606 746,'-2'-6'-34,"2"1"6,0 5 2,0-8 6,0 8 2,0 0 11,-6-2 10,6 2 4,0 0 8,-6 15 13,2-3 8,0 1-5,-1 4 5,2 2-1,-1 4 4,0 4 0,0 1 1,-2 7 3,2 1 0,-3 0-6,3 2 3,-2 2-7,3 2-2,-1 2 1,2-1-7,0-1-3,0 0-6,2 1-14,0-4-14,2-2-17,0-5-19,0-3-18,0-3-25,0-3-30,1-6-178,-1-2 183</inkml:trace>
  <inkml:trace contextRef="#ctx0" brushRef="#br0" timeOffset="12230.862">12930 3574 810,'0'0'-13,"0"0"1,4-4 3,-4 4 0,0 0 4,0 0 3,-2 17 6,2-8 10,-2 7 5,-2 1 9,0 2 4,2 6 6,-5 1 2,3 5-2,-2 3 2,0 4-4,-1 2 0,-4 8-5,3-3-4,2 3 2,0 0-7,-3-2 2,4-5-2,-1 1-5,2-2-10,0 0-14,-1-3-17,3-5-30,0-2-19,0-1-31,0-2-51,4-6-133,-2-5 193</inkml:trace>
  <inkml:trace contextRef="#ctx0" brushRef="#br0" timeOffset="12523.2418">13548 3741 764,'15'-17'-29,"-6"2"11,1 5 7,-4 0 6,0 3 5,-1 2 3,0-1 1,-1 3 0,-2 0-1,-2 3 5,0 0 8,0 0 1,4 12 3,-4-3 2,-2 4-3,-2 4 0,0 2 10,-1 4-4,-2 6-3,1-3-2,0 9-3,0 1 2,0 2-5,-1 0 1,-2 0-3,5 2 1,-2 0-2,0 0 1,-1 1-6,3-4-14,2 2-18,-2-3-17,2-6-20,-2 1-25,-1-3-49,5-3-97,-5 0 80</inkml:trace>
  <inkml:trace contextRef="#ctx0" brushRef="#br0" timeOffset="12818.4696">13887 4686 617,'8'2'-3,"-8"-2"8,4 2-2,-4-2 8,0 0 3,0 0 3,0 0 4,0 0 3,0 0 10,7-8-2,-7 8-8,0 0 2,0 0-5,0 0 0,0 0-2,0 0-4,0 0-1,0 0 1,0 0-2,0 0-1,-21 14-1,15-9 0,-3 3 0,-2 0-4,-1 1-1,-1 0-3,-4 7-19,-4-3-32,-9 0-54,1 5-183,-11-2 196</inkml:trace>
  <inkml:trace contextRef="#ctx0" brushRef="#br0" timeOffset="20428.8682">15957 2457 714,'0'0'-46,"0"0"8,0 0 6,0 0 1,4-4 7,-4 4 4,0 0 4,0 0-1,0 0 4,0 0 7,0 0 3,0 0 4,0 0-1,11-1 2,-3-2 1,1 3 2,4-1 3,5-1-1,4 0 3,5 0-1,3 0 1,2-2 0,8 0-2,2 0 1,5 1-2,-1-1-1,9 0-1,2 0 1,3 1 3,1-3-3,3 2 0,-1-2-2,2 3 0,-1-1 3,1-2 5,0 2 3,21-3 0,1 1-2,4 0 3,2 3-4,0 0-1,4 0 0,0 0 0,-2 0 0,-2 1-5,-2 0 2,-16-2 3,-9 0-7,-1 3 5,24-3 1,-14 0 2,-7 4 5,23 0-2,0-2-2,2 2 0,-2 0-1,0 0-6,-15 2 3,-9-2 1,-1 2-3,23 2 1,-17-1-2,-6 1-2,-1-2 3,1 2 7,-1 0-10,3-3-1,0 2 0,20 0-2,-13 0 0,-7-2-1,-1 1 3,1 0 0,0 0-4,-2-2 1,-3 2 4,1-2-4,-3 2 0,-10-2-2,-1 0 2,1 0 0,0 0-2,-2-2 2,0 4-3,1-2 4,1 0-3,6 1 2,-6 2 0,8-2-1,-8 1 2,4 1 0,3 0-1,-4 1-5,-5 0 6,0-3 2,1 3-3,-1 0-4,-1-2 3,8 2 4,-7 0-7,1-3 6,-3-1-2,2 3 3,-5-1-4,2-1 5,-3 1-1,1 0 3,-1-2 0,1 2-4,-2-2-2,3 2 5,1 0 5,3 0-9,2 0-1,7 2 3,-2-1-3,-1-1 4,2 2 0,-7 0 0,6 0-2,-9 0-2,2-3-2,-3 3 4,1 0-4,-1 0 2,-1 0-2,1 0 1,1 1 2,-1-1-3,7 3 1,5 1 0,-2 0-1,5-1 1,18 5 2,2 1-3,-3-1 1,-11-1 2,-9-4-2,1 3 1,-2-4 0,1 3 1,-3-3 0,-3 2 2,-5-4-4,1 1 4,-1-1-3,-1 2-1,1-3 2,-3 3-1,3-2 1,-3 2 4,1-2-4,2 0 0,0 1 1,-1-3-5,1 2 3,-3 0 2,3-1 2,-5 0-1,3-3-2,-3 1-2,-4-1 4,-5 0 0,-1-1 2,0 1 6,-5-3 12,1 2-8,0-3-3,-3 0 5,1-2 6,1 0-10,-1 1 1,3-1-6,0 0 0,6 1-2,3 1 1,4 0-4,3 0-1,-1 2 2,0 2 0,3-1 1,-1-1-4,-1 2 0,-1 0 2,3-3-3,-5 2 2,3 1 3,-3-4-3,3 2-6,-3-2 10,2 2-4,-1-1-5,-1-1 1,-2 0 3,3 0-5,-5 2 5,2-2 0,0 1 3,-4 0-6,4 2 11,-4-1-10,5 0-2,1 0 2,0 0-3,1-1 0,-1 0-3,0 0 5,-1-1 0,-6 2-2,5-2 4,-6 0-4,5-1 0,-7 1-1,-1 0 5,1 0-2,-4 0 0,-2-1-3,0 1 1,-5 0 2,1 0 3,-2 2 1,0-2-4,-4 1 2,4-1-1,-3 0 0,-1 2 1,4-2 6,-4 0-8,4 1 2,1 1 3,0 0-5,0 0 1,5 0 2,-3 0-4,7 2 3,-4-4-2,4 4 6,2-1-4,1 1 1,0 0 3,-1 0-5,0 0 3,-1 0 4,-1 1-4,-4-1 3,-2-1 0,0 1 1,-1 1 12,1-2-5,-4 2-2,4-1-1,-3 0 0,0 2 8,-2-2-9,1 0 2,-2 2-1,2 0 1,-4-2-1,3 0 0,-3 2 1,-4-2-4,2 2 1,-2-2-6,0 2-3,-4-2-3,3 2-21,-5 0-37,1-1-37,-7-1-82,4 0-158,-4 0 146</inkml:trace>
  <inkml:trace contextRef="#ctx0" brushRef="#br0" timeOffset="34362.9641">1297 3143 3,'2'-8'-2</inkml:trace>
  <inkml:trace contextRef="#ctx0" brushRef="#br0" timeOffset="35139.7547">1374 3067 10,'6'-4'10,"-6"4"3,4-4 1,-4 4 1,0 0 6,4-6 2,-4 6 2,2-4-1,-2 4 1,2-3 2,-2 3-1,0 0 1,4-4-4,-4 4 1,0 0-4,0 0-3,4-4 1,-4 4-4,0 0 1,0 0-1,0 0-2,5-4-3,-5 4 0,0 0-2,0 0-2,0 0-2,0 0 2,0 0-2,0 0 2,0 0-3,0 0 3,0 0-4,0 0 1,0 0 2,0 0-2,0 0-1,0 0 3,0 0-2,0 0-2,0 15 2,0-15 4,-5 8-6,3-2 1,-2-2 0,4-4 0,-2 7 1,0-3-2,0 0 0,2-4-1,-2 7 2,0-2 2,0-2-5,0 3 1,-2-2 4,4-4-3,-2 7 0,0-1 7,-1-2-8,3-4 0,-5 7 1,5-1 1,-4-2 0,2 0 1,-2 1-1,2 0 2,-2 0 1,2 1-1,-2-1 0,-1 1-2,1 0 0,0 2 4,0-3-2,1 3 0,-1-2-1,0 1 0,0-1 0,-1 2 2,1-1 1,0 1-3,0-1 2,-2 1-1,2 2 0,-4-1-1,2 0 5,0 5 1,0-1 1,0 1 1,-3 1 2,-2 4 1,3 2 2,-3 0-3,1 2-1,2 1 1,-2 1-1,2 2 3,0 5-4,2-3 1,2 0 2,-1 3-5,3-2 0,2 2-3,0 1 1,0 0 0,5 3-1,-3 0 0,2 0 0,0 2 6,4 2-1,-2-1-3,5 6 2,2 3 4,0-3 1,-1 1-2,5 0-1,0 0 1,1-3-4,0 1 3,-1-2 0,0 0-4,0-2 1,-1 0-1,4-2 1,-1 0 2,-4-5 3,0 1-2,-1-2-1,2 0 3,-2-1-3,3-1-1,0-1 6,0-1-9,0 3 1,2-6 1,2 1 3,0-1-4,2-2 2,5-2-1,2-2 1,10 2-18,5-2-20,26 0-34,3-3-57,7-7-179,-5-7 185</inkml:trace>
  <inkml:trace contextRef="#ctx0" brushRef="#br0" timeOffset="36148.0454">13760 3248 736,'4'-6'-48,"0"2"11,-2 0 10,0 1 10,-2 3 7,5-8-4,-3 4 4,3 2 0,-5 2 6,2-5 4,-2 5 0,4-5 4,-4 5-4,0 0 6,0 0 8,0 0 2,0 0 0,18 12 5,-9-4 0,2 3 3,3 3 3,3 3-6,3 0 0,2 4 4,4 3 3,2 5-4,1 2-4,1-1 7,-2 2-6,1 3 4,-1 3-2,-5 2-1,7 19 2,-10-7-1,-2-5-2,-4 3-3,-3 3 5,-2 2-6,-1 2 1,-4 21-2,-2-11 0,-2-6-1,-4-2 0,0-2 3,-2 0-8,-3-3 0,-6 14-3,1-10 4,0-9-19,-2-3 4,-3-3 4,-1 1 2,0 0-4,-14 9 2,-3-3-5,-5 1-23,-7-3-10,-11 0-25,-13-2-27,-14-1-58,-10-5-139,-11-2 195</inkml:trace>
  <inkml:trace contextRef="#ctx0" brushRef="#br0" timeOffset="36810.6456">5858 5549 687,'2'-10'-65,"-2"1"8,2 2 8,0-3 7,-2 0 7,2 1 8,-2-3 8,3 3 11,-1-1 9,-2 1 6,3-1 8,-3 2 0,2 1-1,0 1-4,-2 6 0,2-7 8,-2 7 9,0 0 6,0 0-3,8 22 6,-6-6 10,0 3-1,-2 7 0,-2 3 6,2 3-6,-4 7 1,0 3 3,0 1-1,2 11-4,-5-3-3,4 4 0,-3 23-7,2 2-3,2-13 2,2-8-4,-2 0-1,2-1 1,2-6-10,0 0-1,0-8-4,4-2-11,-1-4-8,0-4-3,1-5-20,-2-2-12,0-5-8,0-3-5,0-5-18,-1-7-23,-1-3-24,2-4-180,-4 0 185</inkml:trace>
  <inkml:trace contextRef="#ctx0" brushRef="#br0" timeOffset="37286.3416">5909 5481 775,'0'-35'-40,"-2"6"5,2 7 12,-2 1 4,2 4 6,-2 1 7,2 3 2,-2-1 1,2 3 1,0 1 1,-2 1 1,2 2-3,0-1 1,0 0-1,0 3 1,0-1 2,0 6 1,6-4 0,-6 4 0,10 0 0,-10 0 2,22 4-2,-8 0 1,6 1 1,3 3-1,2 2 2,5-1-2,1 4 0,1 2-1,1 3 1,0 4-1,1 2 2,0 2-2,0 1 4,-3 2-2,1 1-3,-2 0 2,-3 4 1,1 1-1,0-1 1,-4 3 0,-2 1 4,-3 2 1,0 1-2,-4 1 3,-5 0 4,-2-3-1,0 1 0,-4-3 4,-4 4 9,-2-4-6,-3 3-2,-4-3 4,-3 1 5,-5 0 2,-2-2-1,-4-3 7,-7-1 8,-2-4-12,-4-1-4,1-2 2,-6-2-5,-3-4-5,2-2 4,-1 0-4,-1-2-1,8-3-1,-1-3 1,1 3-8,3-3-2,3-1-1,0-1-6,7-1-13,0 2-12,2-4-9,3 3-11,2-3-11,1 2-9,2 1-6,1-1-18,3-2-25,3 0-131,2-4 236</inkml:trace>
  <inkml:trace contextRef="#ctx0" brushRef="#br0" timeOffset="37956.1828">6856 5954 586,'10'-18'-50,"-2"-3"10,-2 2 9,-1 0 10,0-2 6,-3-4 9,0 0 0,-2-6 3,-2-5-1,-5-4 4,-2-5 6,-1-1 5,-2-2-3,-6 1 3,-1 1-2,-9-13 1,-5 4-2,-3 4-2,-6 5 0,-5 4-1,-8 6 0,-4 3 2,-7 5-5,-4 4 4,-2 6 0,7 6 0,4 5 4,-5 3 4,-2 2-2,-26 8 0,3 5 0,0 4 1,1 5 1,-1 2-1,4 7-1,2 1 3,0 7-2,3 0 0,4 5 1,2 2-2,1 2 5,4 1 0,-2 3 5,10 2 4,1-1-5,6-1-1,5 1 2,9 2 1,3 0-10,9 5 6,10-7 4,9-2-4,4 5-1,9 4 3,12 18-4,8 2 1,8-2 0,11-2-3,7 1-3,7 1 0,7-6 1,5 0 2,6-3-3,2-4-6,1-2 7,3-4 0,2-3-7,1-3 3,5-1 1,2-7 2,4-1-2,4-6-2,2-3 4,8-5-3,-4-5-3,1-4 0,-2-4 2,-1-3 3,-2-6-4,-4-6-4,-1-4 1,-6-4 3,1-1 1,-4-6-7,-2-5 5,-7 0-2,-1-9 2,-4-3 3,-5-9 1,-5-5-7,-1-3 7,-11-8-3,-5-2 5,-9-8-1,-5-1-1,-6-7-1,-8-5 1,-5-3 3,-7-3-10,-8 0 2,-7-4-3,-7-1 2,-10 0-1,-8-1-1,-9 3-7,-5-3-13,-9 4-8,-7 5-9,-11 1-11,-12 2-13,-27-4-5,-15 8-11,-10 5-9,-6 13-21,22 6-203,-1 4 175</inkml:trace>
  <inkml:trace contextRef="#ctx0" brushRef="#br0" timeOffset="39278.629">3251 5307 744,'6'27'-63,"0"-1"10,3-3 9,-3 2 11,3-2 10,3 6 8,4 3 2,2 4 3,3 4 6,9 15 3,6 0 2,-2 3 1,2-1-1,-1 2 2,0 2 0,-1 0-1,-4 4 4,-1 1 1,-1 7 3,-6 3-2,0 2 4,-3 4-1,-2 4-5,2 1 2,-5 1 1,6 0 0,-4-3 3,6 3 0,1 0 1,3-1 6,4 6-2,5-3 0,5-1 7,7-1-6,3-1 0,14-2-3,3-1-3,10-5 3,8 0-5,6-7 5,15-4-7,27 7 0,9-7 2,10-5-5,7-9 6,15-5 3,20-3 1,16-6 0,6-6 0,8-2-1,28-1 2,17-5-1,8-1-1,6 2 1,10-4-1,10 2-4,-3 2 5,0-1-7,-1 4 4,-5 3-3,3 3-3,-12 0 11,-14 1-13,-12 5-2,-19-1-13,-12 1-5,-8 0-9,-13 0-6,-14-2-11,-15-4-9,-39-9-5,-10-4 1,-8-4 2,-11-4 5,-13-5 4,-12-5 7,-19-3 3,-15-4 8,-11-1 7,-7-5 4,-5 0 2,-6-3-2,-6-1 4,-6-1-2,-1-2 3,-9 0 0,-2-3 0,-9 0-5,-3-3-2,-12-3 0,-6-2 1,-10 1-1,-15-9 4,-8 0-3,-2 1 5,0 3 3,-1-1 5,5 1 5,3 1 6,14 4 3,5 6 7,10 2 1,3 0 0,6 6-2,2-3 0,5 4-3,5 1-2,5 2-1,7 1-1,5 0-1,8 0-5,5 3 2,10 3 0,4 0-1,11 1 1,8 7-2,-1 4 1,1 3-2,15 10 0,-7 3 3,-3 5 1,-15-3-2,-8 3 0,-5 1 6,-5 2 1,-4 4 4,-5 2-2,-10-4 5,-6 4-1,-4 5 3,-12 3 2,-11 9-1,-11-2 1,-8-4 7,-7-3-1,-3-8 2,-1-6 3,11-9 4,1-6 1,5-4 8,4-6 7,-2-1 1,9-4-5,-1-5 1,6 2-6,1-7-7,-3-2-3,6-4-3,2-3-2,4-2-3,3-6-2,5-6-7,6 1-1,8-10-10,7-6-15,15-16-15,10 3-26,7 0-17,5 1-25,5 3-31,3-3-245,-3 7 120</inkml:trace>
  <inkml:trace contextRef="#ctx0" brushRef="#br0" timeOffset="40248.6599">13779 8058 955,'27'-21'-26,"1"2"4,-3 2-7,1-1-1,-5 5-8,2-2-11,1 3-1,-5 1 4,-1 0 5,0-1 3,-6 3 9,1-3 8,-4 3 4,-3 1 8,-2-2 6,-4 5 4,0-1 2,-6 2 7,-3 4-3,-4 3 6,-3 2 6,-8 5-1,-3 7 0,-5 2-3,-4 6-1,-2 3 0,-7 14-3,3 3 2,2 1 2,11-2-3,1-6-1,5 2-2,3-2-1,4 2 3,4-4-3,6 3 5,4-3-7,4 0 0,4 1 6,6 0-5,2 5 4,3 0-4,5-4 0,-2 3 6,2-5-6,-1 0-2,-4-6 2,2 1-5,-5-3 0,2 1 4,-2-3 5,-6-2-7,-1-2 0,0 1-2,-7-2 0,-2-2 6,-5 6-4,-2-2 3,-3-1-2,-5 5-6,0-2 2,-2 0 3,2 0-2,-2-3-2,3 3 3,2-4-4,4 2 3,-1-2 1,5 2-5,4 1 3,0-3 0,6 4-1,0-2 3,3 2-4,1 2 0,4 1 4,2 1-4,-4-1 3,2 3 1,-1-2-5,-4-1 4,-1 1-3,-4 1 2,-4 1 4,-4 6-1,-7 5 2,-10 19 0,-11 0 4,-7 2 0,-5 0 3,-5 2 5,1 0-1,-3-3 2,5 3-4,7-2-1,5 0 7,10-4 3,12-6 2,7-5 2,14 1 6,15 15-9,16-4-4,19-2 4,9-5-2,11-6-4,6-3-5,6-2-31,6-6-48,-2-7-74,2-8-233,-6-11 116</inkml:trace>
  <inkml:trace contextRef="#ctx0" brushRef="#br0" timeOffset="43777.8464">13572 10984 990,'0'6'-33,"0"1"6,0-1-2,0 0-1,0-6 2,0 8 4,0-3 3,0-5 2,0 6 9,0-6 1,0 5 5,0-5 4,0 6 4,0-6 5,0 6-2,0-6 6,0 0 0,0 0-1,-2 6 8,2-6-10,0 0 2,0 0-1,0 5 3,0-5 1,0 0 8,0 0-2,0 0 3,-5 4 5,5-4-6,0 0 0,0 0-6,0 0-1,0 0 1,0 0-2,-2 6 1,2-6-3,0 0-2,0 0 4,-4 2-6,4-2 0,0 0 3,0 0-3,0 0-5,0 0 5,0 0 0,0 0-5,0 0 2,0 0-4,0 0-1,0 0 4,0 0-3,0 0-1,0 0 1,0 0-1,0 0-1,0 0 0,0 0 0,0 0 0,0 0 1,0 0-2,0 0 8,0 0-7,0 0-1,0 0 3,0 0 7,0 0-7,0 0-3,0 0 4,0 0-3,0 0 2,0 0 2,0 0 3,0 0-5,0 0-5,0 0 2,0 0 1,0 0-5,0 0 0,0 0-6,0 0-1,0 0-6,0 0 4,0 0-3,0 0-4,0 0-2,0 0-8,0 0-9,0 0-8,0 0-20,0 0-47,0 0-174,-15-10 194</inkml:trace>
  <inkml:trace contextRef="#ctx0" brushRef="#br0" timeOffset="46093.753">707 4446 716,'0'0'-44,"0"6"3,0-6 7,0 0 6,0 5 6,0-5 3,0 0 4,0 0 2,0 0 7,2 6 6,-2-6-3,0 0 4,0 0-3,19-2 1,-13 4-1,-6-2 1,17-2 3,-10 4-5,1-2 3,-8 0-1,18 2-3,-9 0 2,2 0 3,-3 0-3,5 0 2,-1 2 0,4-1-2,-2 1 0,4 0 2,-2 0 0,5 0 0,3-1 0,4 3 2,-2-4 2,7 2 4,-1-2-2,3-1 2,7 3 0,3-2-2,1 0 1,14 0-3,-1 0 1,7 2-2,25 0-1,2 1 0,4-1-2,0 2 2,-2 1 0,4-1-2,-6 2 5,-2-1-1,0-1-4,-3 2 0,1-1 2,0 1-2,0-3 2,0 3 0,4 0 0,2-3-1,2 1 4,1 2-4,0-2 0,-1 1 2,-2 1-1,0 0-2,0-1 0,-1-1 0,1 2 0,-2-3 2,0-1 1,0 0 0,-2 0-3,0-3 0,-14-1 4,-10 3 0,1-6 1,2 3 0,19-1 5,-13-1 0,-10 0 4,-1 0-3,1 2 1,1-2-2,-1 0-2,2 0-1,-4 2 2,1-2-4,1 2 2,-3-1 2,3 1 1,-5 0-5,0-2 1,1 2 0,-1 0 0,-2 0-1,3-3 3,3 3 2,3-1 0,-1 1 3,27-2-3,-20 2-2,-6 2 2,-5-1-3,3 2 0,-3-1 0,-1 1 0,3-3-2,24 4 4,2-2 0,0 0 0,0 0-1,0 1-3,-2 1 1,-2 0 3,-2 2-1,1 0 3,-1-1-9,2-1 4,-13 2-4,11-2 1,-14 2 0,-6-1 2,-2-1 3,1 2-6,19 1 3,-10-1-4,14 0 6,-3-3-3,3 3 2,-10-2 0,9 0 0,1 2 2,2-2-2,-13-3 0,10 3-2,-9-2-4,-11 0 4,1 0 1,-1-1 0,0-1-1,-3 0 0,1 0-3,3 0 3,-1-1-2,-5 1 0,3-4 2,-1 2-3,1-2 2,-5 3-1,2-3-4,-3 4-4,1-2 4,-9-1 2,3 3-5,9 0 4,-1 3 0,5-3 5,4 2-5,21-1 0,2 2 1,-5-2 2,1 1-1,0 4-3,-12-4-1,10 2 5,-11-1-2,-11 0-2,24 0-1,-15 1 4,17-2-3,0 2 3,0-2 4,4-1-2,0 1-2,0 0 0,-7 2-3,3-2 2,-17-2 1,-6 0 1,-3 0 0,-1 2-3,-1-2-1,-3 0 3,-1 0-3,-8 2 1,-1-4-1,-3 2 1,-3 0 0,1-2 3,-3 2-1,-8-2-4,2 0 13,-4 0-10,2 0-1,-2 0 6,2-1-5,-2 1 2,1 0-3,1 2 5,-2-2-1,0 0-8,-1 2 4,-1 0-1,-5 0 0,-1 2 0,1-2 3,-2 2-3,1-2-3,-3 2 5,0 0-2,-2 0 3,2-1 4,-2 3-5,-2-2 0,0 0-4,2 0 4,-5 0-2,2 0 0,-4 0-1,1-2 6,-2 2-2,3 0 4,-1-1 3,2-1-4,0 0 2,-1-1 8,4 1-9,1 0 2,-3 0 1,4-2-1,-2 2-6,4 0 4,-3 0-5,0 0 3,0 0-3,0 0 3,0 0-3,-2 0 2,2 2-2,-2-2-1,0 0 0,0 1-10,-3 1-17,2 0-23,-4 4-28,-3-2-88,-3 2-99,-4-3 216</inkml:trace>
  <inkml:trace contextRef="#ctx0" brushRef="#br0" timeOffset="51963.495">8589 5189 90,'0'0'43,"0"6"-22,0-6-5,0 0-2,0 0 3,0 0 0,0 0 2,0 0-2,0 0 0,8-17 1,-6 11 1,0 0-3,2 0 0,2 0-3,-4 1-2,2-1 2,0 2-3,0 0-1,-4 4-10,0 0-11,8 0-15,-8 0-29,2 14-46,-6-3 34</inkml:trace>
  <inkml:trace contextRef="#ctx0" brushRef="#br0" timeOffset="57004.5292">15018 8650 119,'-8'-1'25,"8"1"-8,-12-6-2,6 2-3,0 2-1,-3 0 0,-2 0 0,1 2 0,-5 0 4,1 2 3,-8 2-1,3-2-2,-6 3 4,-5 1 0,1 2 1,-8 2 6,1-1 3,-2 2 2,2 0 1,1 3-4,1 2 0,2 0 1,0 2-5,3 3-4,-1 0 4,4 1-2,-3 5-1,5-2 1,3 1 0,0 3 0,4 0-5,-1 3 2,2 0-3,2 3 1,1 1-2,4 0 2,-1 10-5,3-6 3,5 0-3,2 0 4,2 2 0,5-2-1,3 4-3,5-3 2,2 0-2,5-1-3,0-4-6,4-2 5,-1-4 7,3-1-5,-3-4 0,5-4-4,-2-2 1,1-2-2,0-4 2,1-1-6,-3-3 6,1-3-6,0 0 5,-3-2-4,-1-3-8,-2-1-6,2-1-11,-5 1-12,0-4-10,-2 0-26,-3 0-38,0-2-149,-6 0 224</inkml:trace>
  <inkml:trace contextRef="#ctx0" brushRef="#br0" timeOffset="57653.288">14272 9269 630,'0'0'-46,"7"4"6,-3-2 12,-4-2 11,0 0 12,6 4 10,-6-4 5,0 0 8,4 4 0,-4-4 0,0 0-1,0 0-2,6 3 1,-6-3-5,0 0 2,4 3 0,-4-3-5,0 0 0,0 0-1,0 0 4,0 0-6,0 0-1,0 0 2,6 3-2,-6-3 1,0 0 3,0 0-8,0 0 6,0 0-1,0 0-4,0 0 0,0 0 1,-12 6-2,12-6-2,0 0 1,-6 4 4,6-4-1,0 0-4,0 0 3,-6 2 0,6-2 0,0 0-1,0 0 5,0 0-2,0 0 0,0 0 2,0 0 0,12 6 4,0-6 0,0-3-1,2 3-3,4 0 3,1-1 1,-1 1-2,4 0-2,1-2 3,0 2-2,-2 0 3,1-2 3,1 2 2,-4-2 0,2 2-2,-1-2 5,-2 0-7,2 2 2,-4-2 0,1 2-4,-4-2-4,2 2 2,-5-2 9,4 2-11,-4-1-9,0 1-13,-2 0-11,3 1-18,-2-1-28,-9 0-52,17 0-103,-9 0 78</inkml:trace>
  <inkml:trace contextRef="#ctx0" brushRef="#br0" timeOffset="58007.1892">15426 9616 584,'2'6'-39,"-2"-6"6,4 7 1,-2-3 3,0 2 10,0-2 7,0 0 11,0 2 9,-2-6 1,2 9 7,-2-3 4,3 0-5,-3-6 4,-3 11 2,3-6 7,0 3 5,0 0-1,-4-1 5,4 1 0,-4 2-4,0-1 2,0 4 0,0 1-4,-4 1-2,-2 0 1,0 6-8,-2-2 3,-3 10-5,-3 1-2,-2 6 3,-2 4-8,1 0-9,-6 16-11,2-7-11,-5 6-18,4-7-21,3-8-35,1-4-180,0 0 208</inkml:trace>
  <inkml:trace contextRef="#ctx0" brushRef="#br0" timeOffset="61514.5557">16097 8715 664,'6'-4'-48,"-2"0"14,2-2 4,-1 3 6,4-3 7,-5 0 8,4 1 8,-4 1 4,2-2 8,1 2 0,-2 1 4,1-1-8,-2 0 2,0 0-6,-4 4 3,8-3 0,-8 3-1,0 0 5,0 0 2,0 0 2,11 9-1,-11-2 4,0 1 8,-2 4-5,0 3 2,0 2 2,-3 6-2,1 2 6,-2 1-2,2 5 2,-2 3-3,1 4 2,-2 2-2,3 2 5,-2 8-3,2 1-9,0 0 5,0 1-6,0-3-3,2-5 0,-1 0 8,3-2-9,-2-4-3,2 0-2,-3-5 2,1-3 2,2-2-3,-2-3 14,2-2-9,-2-2 1,2 0-7,-2-4 2,2 0 5,-2-2 1,0-1-1,2-3 4,0 1 1,-2-1-2,2-1 2,-2-1-4,2 1 3,-2-2 0,2-1-7,-2 1-1,2-1 2,0 1-5,-2-2 2,2 0-3,0-1-1,0 1-8,-3-2-9,3-4-16,0 9-17,0-5-20,0 2-22,0-3-28,0-3-55,-2 4-151,2-4 165</inkml:trace>
  <inkml:trace contextRef="#ctx0" brushRef="#br0" timeOffset="61814.3526">16592 9571 792,'11'3'-54,"-1"1"5,-5 0 11,1 0 13,-2-1 10,-2 1 9,2 2 8,-2 0 10,-2-1 6,2 1 5,-2 2 1,-2 1 2,0 1 3,-2 1-2,-2 4 7,-2 1-7,-3 3-3,-4 3-4,0 3 3,-4 2-4,-2 0-5,-5 5 0,1 5 2,-1 0-5,2 2 3,0-2-15,1 2-12,-1-1-13,4-2-16,2-4-20,2-3-36,-2-3-154,6-6 228</inkml:trace>
  <inkml:trace contextRef="#ctx0" brushRef="#br0" timeOffset="62573.8914">17292 8673 647,'0'0'-34,"0"0"4,11-11 5,-11 11 7,0 0 10,4-6 6,-1 2 9,-3 4 12,0 0 3,2-6 1,-2 6-6,0 0-5,4-3-1,-4 3-1,0 0 6,0 0 2,0 0 1,2 19 10,-2-10-6,-2 5 8,-2 5 5,-1 8-2,-1 3 10,-5 6-6,3 10-1,-4 0-4,0 3 7,0 5-7,-2 14-5,-2 0-1,4-7-2,1-9 1,5 1 3,-2-3-10,1-2 2,0-7-6,3 0 1,0-4-3,0-1 4,4-3-6,-2-5 4,2 1-4,-2-4 0,2-4-2,0 0-16,0-4-6,2 0-10,-2-2-14,0-3-10,0 1-17,0-4-35,-2-4-73,2-2-139,0-3 173</inkml:trace>
  <inkml:trace contextRef="#ctx0" brushRef="#br0" timeOffset="62972.9591">17779 8689 799,'2'-10'-37,"3"1"11,-3 1 4,0 0 5,3 0 1,-3 3-1,0-1 2,-2 6 10,2-6 10,-2 6 8,0 0 1,0 0 3,8 12-1,-8-4-1,0 3 4,0 6 2,-2 4 0,2 4 4,-2 3-2,-2 3 1,2 5-4,-2 4 1,1 2-1,-1 7 0,-3 1-2,3 3 4,0 1-5,-2-1 4,2 2-1,0-1-1,-1-5-4,1 1 4,-1-7 2,1-3-6,0-1 1,0-2-7,0 0 8,2-7-7,0 1 1,-1-5 2,-1 1-5,2-2-3,-2-1 1,2-4-4,-3 1-1,1-2-10,0 2-11,-5-2-17,1 2-19,0-2-23,-4-2-37,4-2-193,-2-2 176</inkml:trace>
  <inkml:trace contextRef="#ctx0" brushRef="#br0" timeOffset="63262.275">18193 9747 809,'6'-5'-24,"0"1"9,-2 0-5,-4 4 4,4-3 2,-4 3-2,0 0 9,0 0 13,0 0 5,-18 9 3,6-2 2,0 3 6,0 1 4,-2 3-1,-2 3-1,1 0-2,0 2-2,0 2 2,-3 4-3,0 2 0,1 1-4,0 1-1,2-2-1,1 1-1,-4-1-9,4 0-19,-1-1-15,-2 0-19,0-2-31,3-3-50,-2-5-104,2-2 79</inkml:trace>
  <inkml:trace contextRef="#ctx0" brushRef="#br0" timeOffset="63727.2244">18531 8673 574,'8'-6'-39,"-1"3"7,-1-1 10,1 0 9,-1 0 1,-2 1 4,2 0 6,-6 3 12,13 3 11,-13-3 4,13 7 1,-7-1 2,-2 3 1,0 5 8,1 1 0,-5 6 4,2 5-1,-4 3-1,2-1-2,-2 5 6,-1 7 3,-1 0-9,0 2 1,-2 9-3,0 1-5,-4 3 0,2-1-10,2 3 12,-4 17-6,1-13-2,3-10-4,-3 0-1,3-3-2,-3-2-5,3-6-7,0-2-11,0-1-8,-1-3-14,2 0-14,-1-5-15,2-3-13,-2 1-21,2-4-29,-2-2-160,1-4 202</inkml:trace>
  <inkml:trace contextRef="#ctx0" brushRef="#br0" timeOffset="64163.3038">19108 8578 731,'5'-6'-32,"-1"1"5,-1 1 0,1 0 3,-4 4 1,4-4 5,-4 4 12,0 0 5,0 0 8,0 0 4,2 19 8,-2-5 3,-2 1-1,-2 6 3,0 5 5,-3 9 1,0 3 0,1 7 0,-4 5 1,2 1-1,-6 22 3,2-1 0,-1 3 1,1-3-7,-4 0 4,6-11-6,0-8 2,-2-1-1,0 1-1,0-3-6,1-2 3,-2-5-3,2-5-3,1-1-4,2-5 5,-1 0-2,0-1-7,3-5-18,0-1-11,0-2-9,0 0-13,-1-6-13,2 0-8,1-3-14,0-5-33,0-3-173,2-3 199</inkml:trace>
  <inkml:trace contextRef="#ctx0" brushRef="#br0" timeOffset="64589.896">19543 8561 729,'6'-4'-32,"0"0"5,-2 0 4,-4 4-1,11-2 4,-11 2 5,0 0 9,13 6 6,-9-2 6,0 2 9,2 1 0,-2 1 1,2 5-1,-4 0 2,0 5 4,0 3 0,-2 7 3,2 2 2,-4 3 2,0 5 3,0 6-1,-6 5-4,2 3 2,-2 1-4,-2 20-2,-1-12 4,-2 9-6,-2-9 3,5-10-4,0 3-2,-2-2 0,2-3-2,0 0 3,1-1 1,0-2-6,1-1-4,0-6-6,-1-3-10,1-2-9,-3 0-13,2-3-14,-3-1-16,0-1-28,-2-6-44,4-4-133,0 0 218</inkml:trace>
  <inkml:trace contextRef="#ctx0" brushRef="#br0" timeOffset="64908.7549">19779 9972 762,'0'0'11,"3"4"-6,-3-4 0,0 6 3,0-1-6,0-5 5,-5 10 3,3-2 7,-2 1 2,0 5 3,-2-1 5,-5 4-6,1 2 0,-3 4-3,-4 3 2,0 1-2,0 0 0,-4 1-2,-3 5-2,0-3-8,2-1-8,-4 1-13,3-3-10,0-2-18,0 0-20,1-4-30,-1-2-182,4-6 208</inkml:trace>
  <inkml:trace contextRef="#ctx0" brushRef="#br0" timeOffset="65364.0514">20407 8624 667,'6'-6'-43,"-2"0"8,0 2 1,0 0 2,-4 4 3,6-1 17,-6 1 6,0 0 8,2 9 6,-4-1 4,0 5 7,-2 3 4,-4 6 4,0 8 3,-6 5 7,0 11-3,-5 1-3,-3 18 3,0 4 3,-2 1-1,3 3-2,-2-1-3,2 0-4,-1 1 2,4-1-3,-2-3-7,7-12 8,1-10-9,1 1 8,0-4-11,1-8 6,4 0-7,0 0-3,-1-7-4,0 0-7,3-5-9,0 1-25,0-6-15,0 0-19,0-3-25,1-5-61,3-4-86,-2-4 82</inkml:trace>
  <inkml:trace contextRef="#ctx0" brushRef="#br0" timeOffset="65727.837">20866 8701 590,'6'-9'-37,"-2"2"12,0-1 10,-2 2 9,0 0 6,1 3 0,-1-1 2,2 0-4,-4 4 4,0 0 11,0 0 5,0 0 1,0 0 5,9 16-1,-7-5 5,-2 2 1,2 6 2,-4 2-3,0 6 3,-2 1 3,-3 8 3,-2 1 0,1 8-1,-5 3 0,1 1 3,-1 3-4,-6 17 0,0-2-4,0-1-2,0 1 2,-3-3-5,4-10-2,2-11 2,2 3-5,-1-4 4,-2 2-11,2-4-5,1 0-10,0-6-11,0 1-6,4-3-18,-3-2-17,2 1-14,3-6-23,-3-4-36,7-4-172,-4-2 185</inkml:trace>
  <inkml:trace contextRef="#ctx0" brushRef="#br0" timeOffset="66748.2703">21382 8725 726,'0'0'-46,"0"0"12,0 0 6,-6 11 10,4-5 8,0 3 8,-1 1 7,1 3 0,-2 2 8,0 3 2,-3 3 4,1 1-2,-2 5 3,0 3 7,-2 3 1,-2 3 1,-1 6-1,-4 2 0,2 1 7,-7 16-9,0-7-2,3-8 3,0-1-4,0-1-4,0 2 2,2-2-6,-2-1 3,4-2-1,0-1-2,1-6 0,0-4-4,4 0-4,2-3-2,0-2-10,-2-2-11,2-2-12,2-6-9,0 4-12,-3-3-15,1-3-19,-1 0-34,1-3-122,-1-3 81</inkml:trace>
  <inkml:trace contextRef="#ctx0" brushRef="#br0" timeOffset="67205.5878">21831 8650 585,'0'0'-43,"10"0"10,-10 0 12,11 4 13,-6-2 7,-1 4 9,-2 2 6,0-1 5,0 5 7,-4 0 2,0 6 5,-4 7 1,-2 1 0,0 5-3,-2 5 8,-7 4-3,0 6 2,-8 17 0,-3 0-3,0 3 4,-1 1-7,-3-2 0,2 1-3,-1-3-2,1-2-4,2 0-2,3-2 0,2-9 2,4-8-5,-1 1-3,2 1-2,-2 0-18,4 0-17,1-2-15,-2-2-23,2 0-34,1-10-67,-2-1-114,0-2 208</inkml:trace>
  <inkml:trace contextRef="#ctx0" brushRef="#br0" timeOffset="67758.6324">22089 9443 758,'0'4'-14,"0"-4"3,2 9-2,-2-9-1,2 6 1,-2-3 2,0-3-1,2 4 6,-2-4 10,0 6 0,0-6 1,0 0-1,3 6-1,-1-2 0,-2-4-1,6 5 1,-2-3 2,2 2-2,1 0 0,2 2-5,1-1-6,0 1-8,4 0-16,-2 2-18,3-1-17,-1-1-113,0 0 61</inkml:trace>
  <inkml:trace contextRef="#ctx0" brushRef="#br0" timeOffset="67908.1486">22439 9601 484,'0'0'-10,"8"-2"4,-8 2 4,8-4 3,-4 2 1,-4 2 1,6-4 1,-6 4 0,10-3-3,-10 3 0,6-4-14,-6 4-9,0 0-16,10 2-20,-10-2-62,11 2 41</inkml:trace>
  <inkml:trace contextRef="#ctx0" brushRef="#br0" timeOffset="68082.1074">22633 9631 307,'6'2'-4,"2"0"9,0 0 7,-8-2 6,10 2 7,-10-2 5,10 2 3,-10-2 5,9 2-6,-9-2-3,8 0 2,-8 0-5,7 1-7,-7-1 2,8 3-10,-1-1-6,-7-2-11,10 5-15,-4-1-14,0 0-18,1-1-21,2 0-79,-1 0 52</inkml:trace>
  <inkml:trace contextRef="#ctx0" brushRef="#br0" timeOffset="68239.6965">22853 9704 402,'0'0'-5,"0"0"4,4 4 9,-4-4 6,0 0 8,0 0 8,0 0 2,6 2-2,-6-2-2,0 0-5,0 0-7,0 0-6,10 1-18,-10-1-17,0 0-26,0 0-36,0 0-62,0 0 50</inkml:trace>
  <inkml:trace contextRef="#ctx0" brushRef="#br0" timeOffset="79838.1158">22817 8364 400,'-2'-5'-13,"-2"-1"9,2-1 0,0 1 2,-1-2 2,3 1 4,-2-1 4,2 0 2,0-1-1,2 1 4,-2-1 4,0-1 6,3 1-2,-1-1-5,-2 2 3,2 1 0,-2-1-4,2 2-1,-2 1-5,2 1-1,-2-2 0,0 6-3,4-6 2,0 5-2,-4 1 4,20 1 1,-6 3-1,4 0 2,4 4-2,4 1 2,-1 1-1,7 1-4,0 3 5,-3 1-4,3 0-1,-2 0 2,-3 2-1,1 0-3,-2 1 1,-6 1 2,-3-2-1,-1 4-1,-6-2-1,-2 4 2,-6-2 2,-4 5 7,-2 3-6,-6 5 3,-8 8 5,-3 2-5,-11 13 5,1 2 2,-1 0-5,2 0 2,3 0-2,4 5-2,4-12-1,6-2-4,4 2 6,3-3-4,4-3 2,4-2-1,0-4-1,4-2 1,3-2-2,2-4-1,-1-3 2,5-4-3,-3-2-3,4-6 2,-2 0 1,1-2 2,2-4-2,-2-3-1,0-4-5,0 0 9,-3-4-1,3 0 0,-4-4 1,1-2-6,-1-3 10,-1-1-5,-1 2 0,-4-1 3,-1 0-4,0-1-1,-4 2 0,-2 2-6,0 3 3,-5-1-2,7 4 0,-17 4-1,7 2 1,-5 1 2,-3 7-1,2-1 1,-3 6-3,-2 2 1,2 4 2,-1 3-4,2 3-1,-2 5 8,2 0-4,3 4 3,-2 4-3,4 2 0,3 3 0,-2 3 6,6-1-7,0 2 5,0-3 2,4 1-8,-2-7 5,2 0 1,-1-1-3,-1 0-1,2-1 3,0-4-1,-5 0-4,3 0 5,-2-4-1,-3 0-4,1-1 14,-4-1-12,-2-1 3,-2-1 3,-4-1-2,-1-1-4,0 1 5,-2-4-5,-7 3-2,1-1 2,-3-1-1,-2-1-3,2-6-1,-3 4 5,-6-4-6,1 1-9,-4-4 6,-3 0-20,-3-3-12,-4-2-4,-3 3-18,-20-1-24,10-3-29,3-5-195,-1-1 176</inkml:trace>
  <inkml:trace contextRef="#ctx0" brushRef="#br0" timeOffset="80508.3208">15026 10948 731,'-10'-2'-249,"0"2"231</inkml:trace>
  <inkml:trace contextRef="#ctx0" brushRef="#br0" timeOffset="81063.5211">14281 10889 612,'0'0'-38,"0"0"3,0 0 1,-9-2-2,9 2 7,0 0 1,0 0 1,0 0 4,0 0 5,0 0 2,21-2 2,-11 4 2,4-2 0,-2-2 2,7 4 2,1-2 0,4 0 1,6 0 2,4 0 0,5 0-1,5 0 1,3 0 1,3 0-2,-1 0 1,4 0-3,-1 2-2,0-2-6,7 0-4,-9 0-37,1 1 19</inkml:trace>
  <inkml:trace contextRef="#ctx0" brushRef="#br0" timeOffset="81242.4593">15883 10839 211,'15'-2'40,"-15"2"-5,11 0-4,-11 0-1,8 0-9,-8 0 1,0 0-4,14 0-3,-14 0-3,14 2-4,-6-4 0,4 4-10,1-2-12,4 2-15,2-2-17,3 2-77,-2-2 42</inkml:trace>
  <inkml:trace contextRef="#ctx0" brushRef="#br0" timeOffset="81383.2474">16505 10839 326,'11'-2'-7,"0"0"-1,-1 0-1,0 1 2,2-1-2,0-2-5,0 4-5,1-2-7,0 0-52,0 2 27</inkml:trace>
  <inkml:trace contextRef="#ctx0" brushRef="#br0" timeOffset="81535.9819">16943 10805 192,'16'-2'-2,"0"0"4,-1 0 5,2-1 5,0 0-1,-1 0 0,2 0-1,-2 2-2,2-1 0,1 0-5,-1 0-7,2 0-11,-2 0-12,2 2-47,-1 0 25</inkml:trace>
  <inkml:trace contextRef="#ctx0" brushRef="#br0" timeOffset="81731.8447">17747 10799 222,'12'-2'14,"-2"2"1,0-4 4,-1 3-1,0-1-1,1-2-2,-2 2 4,3-2-1,-3 0-5,3 0 2,0 3-2,-1-3-4,0 2-7,4 0-4,-2 2-12,3-2-8,-2 2-7,2 0-2,-1 0 0,2 0 0,-2 0-54,1 2 29</inkml:trace>
  <inkml:trace contextRef="#ctx0" brushRef="#br0" timeOffset="81828.7288">18181 10765 215,'12'-2'-6,"-4"0"4,2 0 0,1 0 2,-3 0-1,5 0-2,0 0 3,-1-1-2,6 1-7,-2 2-5,3-2-2,1 2-9,-2 0-21,6 0 15</inkml:trace>
  <inkml:trace contextRef="#ctx0" brushRef="#br0" timeOffset="81967.3591">18795 10771 117,'16'0'-4,"0"-2"1,-1 2 2,2 0 6,2-2-4,0 0 1,0 2 0,2-2 0,1 2-2,2-2 0,0 2-4,2 0-4,3 0-3,1 2-12,4-2-3,-3 2 9</inkml:trace>
  <inkml:trace contextRef="#ctx0" brushRef="#br0" timeOffset="82174.8547">20019 10736 121,'25'-6'24,"-1"3"-2,-4-1 1,2 0-6,-1 2 0,0 0-2,2 1-3,5-2 1,2 2-3,4-1 0,-1 2-1,-1 0-1,4 0-4,-2 0-2,0 2-5,2-2-2,0 1-7,2-1 2,-2 3-3,3-3-3,0 1-6,-3 1 2,0 0-2,-2-2-41,2 2 21</inkml:trace>
  <inkml:trace contextRef="#ctx0" brushRef="#br0" timeOffset="82328.063">21170 10710 159,'11'-2'-8,"-1"0"3,1-2 1,2 2 1,-3-2 1,8 1-3,-2 0 5,5 2 2,5-3-2,4 2 1,3 0-2,1 0-1,2 2 1,0 0-1,0-2-6,1 2-2,-2 2 1,1-2 0,-2 2-2,2-2-17,0 2 9</inkml:trace>
  <inkml:trace contextRef="#ctx0" brushRef="#br0" timeOffset="82433.8433">22118 10708 79,'22'2'2,"-4"-2"0,4 1 3,-1 2-3,1-2 2,0 3 0,4-2-2,4 2 1,-1 0-5,1-3-5,0 4 1,-1-4-3,1 1 0</inkml:trace>
  <inkml:trace contextRef="#ctx0" brushRef="#br0" timeOffset="82445.7875">22564 10746 56,'33'0'-20</inkml:trace>
  <inkml:trace contextRef="#ctx0" brushRef="#br0" timeOffset="82460.747">22677 10748 48,'28'-2'-6</inkml:trace>
  <inkml:trace contextRef="#ctx0" brushRef="#br0" timeOffset="82565.5068">22746 10742 46,'16'-2'6,"-1"0"9,-2-1 6,-1 0 3,1 0 2,0-1 1,2 0 1,-1 0 3,2 1-1,-2-1-4,3 0-3,-2 0-3,2 2-2,-1-2 1,4 2-3,-4 1-3,4-2-9,-1 2-10,1 1-17,2-2-20,-1 2-67,5 0 38</inkml:trace>
  <inkml:trace contextRef="#ctx0" brushRef="#br0" timeOffset="82696.1317">23566 10685 326,'16'-8'26,"-10"5"-3,0-3-2,0 0-3,3 0-4,-1 3-22,1-3-32,-1-2-64,3-2 10,-1 1 32</inkml:trace>
  <inkml:trace contextRef="#ctx0" brushRef="#br0" timeOffset="92285.4922">14469 10996 490,'0'0'59,"0"0"-20,0 0-16,0 0-4,0 0-11,-19-4 2,19 4 2,0 0 2,-4-4 7,4 4 7,0 0 8,-4-4-3,4 4 4,-5-6 9,5 6-1,-2-6 5,2 6 2,-2-7 0,0 3-3,2 4 0,-2-6-7,2 6-5,-3-7-11,3 7-5,0-6 1,0 6-8,-2-4-12,2 4-6,0 0 2,0 0-3,13-2 4,-4 2-5,-9 0-9,21 2-5,-7 0-10,4-2-2,2 0-4,4 2 4,-1-2 0,7 2-1,0-2 0,-1 0 6,1 0 0,0 0 2,-5-2 2,0 2 2,-4-2 2,3 2 0,-6-2 0,4 0 5,-5 1 4,0-2 7,-4 3 5,-1-2 5,1 1 3,0 1 2,-3-2-4,1 2 3,-1-2-3,-1 0-10,4 0-4,-3 0-6,0 2-1,2-2-8,-2 2 0,0-2-1,3 2-5,-2-1-1,4 1-1,-3 0 2,4 0 2,-4-3 5,2 3 1,2 0 3,0-1 2,-1 1 5,2-2 7,0 0 8,0 0 10,0 0 0,0 0 4,-2 1 7,2-2 1,-3 1-1,0 1-2,-2-2 6,0 2-7,1-1 1,-2 0 0,0 0-2,-1 0-4,0 0-5,-1 2-7,2-2-3,-3 2-14,2-2-4,1 2-10,0 0-8,-11 0-3,19 0-7,-9-1-1,4 1 2,-4 0-8,2 0-1,2 0-4,-4 0-3,0 0-106,1-2 55</inkml:trace>
  <inkml:trace contextRef="#ctx0" brushRef="#br0" timeOffset="92575.9174">15597 10872 439,'11'-3'0,"-3"2"14,0-1 12,2 2 8,-4-2 4,-6 2-2,12-2 1,-12 2 3,11 0-2,-5-2-5,-6 2-2,11 0 1,-11 0-3,10-2-9,-1 2 1,-9 0-11,14 0-2,-4 0-9,-10 0-7,16 2-2,-10-2-7,5 0-3,-2 2-4,1 0-2,1-2-6,-1 2-2,3-2-6,-2 2-5,-1-2-4,2 1 4,0 2 5,-2-3 4,0 0 11,-1 2 12,1-2 12,-1 0 10,-9 0 9,17 0 8,-11 0 9,-6 0 1,12 0 8,-12 0 3,12 1 3,-12-1 2,10-1 3,-10 1 1,11-2-8,-11 2-4,10-3-2,-3 2-4,-1-1-12,3 0-7,-1-2-12,0 2-16,3-2-11,2 1-18,3-1-20,2 0-17,1-2-19,-1 2-171,4 1 216</inkml:trace>
  <inkml:trace contextRef="#ctx0" brushRef="#br0" timeOffset="92750.5914">16408 10787 740,'8'-1'16,"-8"1"11,16 0 6,-16 0 5,10-2-3,-10 2-5,8 0 2,-8 0-9,10-2-5,-10 2 1,12 0 0,-12 0-8,8-2-5,-8 2-3,10 0-12,-10 0-10,7-2-7,-7 2-11,10 0-10,-3 0-5,-7 0-11,11-2-11,-5 2-9,0-1-135,0 1 74</inkml:trace>
  <inkml:trace contextRef="#ctx0" brushRef="#br0" timeOffset="93030.7944">16600 10767 567,'0'0'-1,"13"-2"5,-13 2 9,9 0 2,-9 0 5,10-2 3,-10 2-8,10-2-5,-2 2 1,-8 0-5,10-4-4,-2 4 0,-8 0 0,15-2-9,-4 2 1,-1-2-6,1 2-3,3 0 0,0-2-1,0 2-1,-1 0 2,2 0 1,-1 0 2,1 0 0,0 0 4,0 0 6,-1-1 6,2 1 2,-4 0 1,3-2 3,-2 2 3,0 0 4,-3 0 1,0-2 5,2 2-2,-12 0 3,16 0-4,-8 0-3,-8 0 0,13 0-2,-13 0-1,13 0-1,-6-2-2,-7 2-16,12 0-5,-12 0-7,17 0-8,-6 0-6,1 0-12,1 0-7,2 0-12,-2 0-124,1 0 63</inkml:trace>
  <inkml:trace contextRef="#ctx0" brushRef="#br0" timeOffset="93171.9656">17242 10748 512,'10'0'11,"1"0"10,-2 0 7,-9 0 8,14 0 3,-5 0 5,-9 0-1,12 0 0,-12 0-5,13 0-3,-13 0-3,11 0-7,-11 0-8,12-2-12,-12 2-12,14-2-19,-4 0-22,-2 2-23,3-2-53,-1 0-99,3 0 76</inkml:trace>
  <inkml:trace contextRef="#ctx0" brushRef="#br0" timeOffset="93288.6812">17807 10757 629,'11'2'8,"-5"-2"-2,2 2-3,-8-2-9,13 0-15,-6 2-8,-1-2-8,2 2-7,-2-2-11,3 0-100,-9 0 53</inkml:trace>
  <inkml:trace contextRef="#ctx0" brushRef="#br0" timeOffset="93441.2554">18237 10787 423,'8'0'31,"-8"0"13,13 0 0,-13 0-3,12 0-6,-6 0-15,-6 0-8,12 0-13,-12 0-13,14-1-12,-8-1-14,3 0-31,0-2-99,1 2 58</inkml:trace>
  <inkml:trace contextRef="#ctx0" brushRef="#br0" timeOffset="93603.6436">18698 10717 544,'15'0'39,"-9"0"-4,-6 0-10,11 0-15,-7 2-16,-4-2-19,11-2-9,-5 0-10,0 2 5,-2-1 3,1-2 2,-5 3 4,11-1-14,-5-1-79,0 0 42</inkml:trace>
  <inkml:trace contextRef="#ctx0" brushRef="#br0" timeOffset="93751.6838">18967 10675 375,'0'0'25,"12"-1"0,-12 1-1,12-2-4,-12 2-3,8-3-7,-4 3-8,-4 0-8,6-1-5,-6 1-9,6 0-13,-6 0-21,9 0-74,-9 0 44</inkml:trace>
  <inkml:trace contextRef="#ctx0" brushRef="#br0" timeOffset="93892.5046">19217 10685 376,'8'0'35,"1"2"9,-9-2 0,14 0 1,-7 2-1,-7-2-11,11 0-1,-11 0-3,10 1-11,-10-1-6,10 0-9,-4 3-12,2-3-18,-2 1-23,0-1-41,-6 0-92,17 0 62</inkml:trace>
  <inkml:trace contextRef="#ctx0" brushRef="#br0" timeOffset="94054.8611">19682 10767 509,'6'2'31,"-6"-2"11,10 2 0,-6-1 4,-4-1-15,10 4-3,-10-4-3,6 2-10,-6-2-3,6 2-10,-6-2-4,7 2-4,-7-2-8,7 2-14,-1 0-9,0-1-12,1 2-18,1 0-131,0 0 68</inkml:trace>
  <inkml:trace contextRef="#ctx0" brushRef="#br0" timeOffset="94308.9739">20042 10843 536,'0'0'30,"11"0"22,-11 0 8,0 0 13,10 2-6,-10-2-1,0 0-14,9 0-8,-9 0-7,0 0-11,0 0-23,10 2-8,-10-2-18,4 0-24,-4 0-30,0 0-61,7-4-120,-7 4 224</inkml:trace>
  <inkml:trace contextRef="#ctx0" brushRef="#br0" timeOffset="94445.865">20290 10849 777,'0'0'25,"6"2"-4,-6-2-24,6 2-27,-6-2-30,4 0-50,-4 0-101,0 0 71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</inkml:channelProperties>
      </inkml:inkSource>
      <inkml:timestamp xml:id="ts0" timeString="2020-09-03T08:55:20.712"/>
    </inkml:context>
    <inkml:brush xml:id="br0">
      <inkml:brushProperty name="width" value="0.05292" units="cm"/>
      <inkml:brushProperty name="height" value="0.05292" units="cm"/>
      <inkml:brushProperty name="color" value="#92D050"/>
    </inkml:brush>
    <inkml:context xml:id="ctx1">
      <inkml:inkSource xml:id="inkSrc15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1" timeString="2020-09-03T08:55:30.951"/>
    </inkml:context>
  </inkml:definitions>
  <inkml:trace contextRef="#ctx0" brushRef="#br0">5892 7879 402,'0'0'90,"0"0"-40,0 0-1,11-9-13,-11 9-12,0 0-7,2-5-1,-2 5-1,0 0 1,0 0 6,0 0 4,0 0 0,2-5 1,-2 5-10,0 0 3,0 0-5,0 0-1,0 0-5,0 0-2,0 0-2,0 0-12,0 0-13,6 10-14,-4-7-33,3 3-43,-1-3-117,1 3 78</inkml:trace>
  <inkml:trace contextRef="#ctx0" brushRef="#br0" timeOffset="2215.4348">2691 3052 580,'0'0'-24,"-6"-4"13,6 4 5,-6-4 10,6 4-1,-6-7 2,2 4 13,-3 0 10,3-1 3,4 4 5,-8-6-5,3 2-1,1 0-1,4 4 5,-6-3-1,1-1-6,5 4 0,-6-4-1,6 4-13,-8-2 5,8 2-7,-18 4 3,8-1-1,-4 6-4,-4-2 4,-1 4-4,-2 3-1,-4 1 5,-3 4-5,3 0 1,-3 2 1,0 0 15,1 7-17,4-3 3,2 4-9,-1-1 7,6 5 1,3 1-1,0 1-3,5 1 0,-1 4-4,3 2 5,4 1 0,0 11 0,0-1-4,2 4 4,2 0-6,0 2 3,2 2 3,0 17-2,-2-9 2,1-10 1,-1-2-4,-4 0 5,-1-3 1,-1-3-3,-2-3-1,-2-8 1,-1-2-2,-4 0 0,-1-6 1,-4 1-2,2-5-4,-5-3-15,-1-2-3,-1-2-15,0-8-18,2-2-26,-5-2-37,6-6-211,0-3 159</inkml:trace>
  <inkml:trace contextRef="#ctx0" brushRef="#br0" timeOffset="2420.0577">1873 4008 895,'4'-10'-3,"0"-1"3,0-1 8,4 1 3,4-3 3,4 1 5,10-4-2,3 0-2,9-2-1,5 0 3,1 4-7,3-3-3,1 5-5,1 2-6,3 1-21,-8 3-24,0 3-34,1-2-53,1 2-112,-6 2 231</inkml:trace>
  <inkml:trace contextRef="#ctx0" brushRef="#br0" timeOffset="2923.338">3073 3821 642,'-6'-4'-19,"-3"0"8,-4 3 5,3-3 4,-3 0 10,-1 0 11,-2 2 5,2 0 3,-1 2 5,-2 2-2,0 0 0,0 2-4,2 2 1,1 1 0,-2 5 4,2-1 5,-1 5-2,2 1-3,2 2 4,1 2 1,2 0-10,2 3-1,-1-1 2,4 4 0,3-4 1,3 2 2,2-1-6,1-1-1,2 0 0,2 0-2,6-4-4,-2-2-2,3-2 6,0-1-3,2-5-2,1-1-4,-2-3 7,1-3-3,3-2-1,0-2-2,2-3-2,1-5 6,1-1-1,0-3 7,-6-1 4,2-7-1,-3 4 1,-7-3-3,-1-1 2,-2-2-3,-5 0-2,-4 3-7,-2-4-1,-5 1 4,-4 0-3,-1 2-6,-3 1-7,-2 3-29,-2 3-34,0 6-29,-4 1-45,2 2-68,-1 5-225,2-2 62</inkml:trace>
  <inkml:trace contextRef="#ctx0" brushRef="#br0" timeOffset="3751.9194">3919 3892 1116,'-2'-6'-52,"0"-2"10,-4 1 2,2 1 17,-4-2 3,-1-3 9,-2 2 2,1-1 11,-3 0 6,-2 3 1,2-1 8,-1 1-6,-4 3-2,2 0 2,-3 4 0,-1 4-1,-4 3 1,0 3 4,-4 3-3,1 4 3,-1 4-1,5 0-1,0 2 2,2 2-5,1 0 3,6-1-1,4-1 3,-2 0-2,4-2 7,4-4-4,2 0 2,2 0 3,4-1-3,2-5-4,3-1 5,4-3-6,3-3-4,0 0-3,2-6-3,3 0 5,3-4-5,0-3-2,-2-3 2,4-3-5,-1 0 4,-1-2 2,-6 1-2,2 0 4,-6 2-2,1-1 3,-5 5 5,4 1-6,-6 0 5,2 0-9,-3 2-4,0 3 3,-3 4 2,-4 0 1,0 0-3,4 17-5,-4-3 7,-2 3 2,2 2-2,-2 7-2,0 3 7,2 2-10,0 1 9,-2 8-6,2 0 1,0 0 5,0 4 3,0-3-4,0 4-2,2-2 0,-2 1 0,2 0 2,0-2-1,0 0-3,0-2 6,-2 0 1,2 0-5,-2-6-2,0 1 1,-2-7 1,0 2-3,-2-1-2,0-2 7,-6-2 2,0-4 5,-2-1 1,-8-4 4,1-3 2,-4-5 6,-2-3 1,1-5 11,-1-4 3,-3-5-1,0-3-2,0-3-1,2-4 0,1-4-2,3 1 1,4-5 8,2 0-5,8 0 2,2-3-4,6-1-1,4-3-5,6-4-3,10-8-3,10-11-6,5-2-7,3 2-6,4 2-14,7-2-9,0 3-19,1 1-19,2 2-28,-1 1-30,-1 0-25,3 1-41,-7 1-73,-3 2-215,-9 9 27</inkml:trace>
  <inkml:trace contextRef="#ctx0" brushRef="#br0" timeOffset="5171.0064">5105 4156 1205,'0'0'-50,"0"0"5,0 0 3,0-7 4,0 7 5,0 0 2,0 0 6,0-6 9,0 6 3,0 0 10,0 0 10,0 0-6,4-4 5,-4 4-1,13 0 6,-2 0 1,3 0 0,8 0-5,1-2 4,2 2-3,4 0-2,5 0 1,3 0 0,-1 0 2,0-2-6,8 4-10,-1-2-12,-2 0-16,-1 0-19,-1 0-19,-3 2-31,-2-2-144,2 0 231</inkml:trace>
  <inkml:trace contextRef="#ctx0" brushRef="#br0" timeOffset="5406.3766">5535 4435 694,'-9'1'24,"3"1"3,-1 0-1,1 0 5,6-2 0,-8 4 2,8-4 0,0 0-2,0 0-1,0 0-1,0 0-6,32-4-6,-12 2 2,2 2-5,3 0-8,5-2-12,0 2-25,1 0-28,3-2-50,-2 1-185,2-2 189</inkml:trace>
  <inkml:trace contextRef="#ctx0" brushRef="#br0" timeOffset="6847.2167">2683 6538 773,'6'-10'-23,"-4"0"9,1 3 3,0-2 5,-1 1-1,-2-2 7,0 1-1,0 0 4,-5-1-1,2 0 3,-1 0 1,-2 1 0,0 2-2,-2 1-4,-1 0 2,-2 2-1,-1 2-1,1 4 1,-3 0 1,-2 2 2,0 4-4,-1 3 2,0 2 0,0 1-1,2 3 3,-2 2-4,5 2 3,-2 2 2,2-2-1,4 1 1,-1 2 0,5-2 0,0-2-1,2-4 3,-1 2 6,6-5-5,-1 2 1,2-5 0,2 0 5,3-3-2,-1-3-4,4-3 2,2-1 4,2-3-7,2-3 1,-2-2 0,5-3-4,-1-3 0,-2-1-2,2 0 6,-2 0 1,-3 0 9,0 2 5,-2-1 3,-3 4 5,2 1-6,-2-1-3,-4 3-4,2 1-6,-1 2-1,-3 0-5,3 4 1,-7 0 2,4 8 0,-2 2-5,0 5 3,0 6 1,0 7-4,-2 5 3,0 7-3,2 4 5,-4 1-6,2 9 6,-2 1 1,-2 0 8,0 2-1,-1 0 1,1 1-8,-7 20 3,1-6-3,2-13-1,-4-9 2,4-4 3,-2-3-6,-3-7 1,0-3-2,1-2 9,-7-5 10,1-1-6,-2-4 6,-2-6 13,-1-4 0,-1-3 1,0-4 4,-2-6 0,-1-4 0,-1-3 6,0-5-4,-1-5-3,3-4-6,2-7-3,0-2-3,7-7 0,2 0-8,6-1-3,7-5-1,2 2-1,9-8-5,10-15 1,6 2-8,5 3-16,6 6-7,5 3-14,1 3-22,2 7-22,-1 9-23,-4 9-24,1 3-20,1 2-45,3 2-274,-8 5 31</inkml:trace>
  <inkml:trace contextRef="#ctx0" brushRef="#br0" timeOffset="7066.1775">3315 6808 1280,'0'0'-13,"-18"-11"7,18 11 13,-4-6 6,4 6-1,2-7-3,2 1 5,2 2-2,4-2-2,4 2-7,3 1 3,2 1-3,4 2-2,3 2-22,3 0-21,1 3-29,0-1-37,-3 3-65,-2 1-146,1 0 166</inkml:trace>
  <inkml:trace contextRef="#ctx0" brushRef="#br0" timeOffset="7241.7321">3422 7140 925,'-4'0'17,"4"0"0,0 0 0,0 0 0,0 0-5,0 0 1,0 0 1,21-6-3,-4 4 0,0-2-4,4 3-9,0-4-18,3 4-35,3-3-43,-1-2-204,-2 2 182</inkml:trace>
  <inkml:trace contextRef="#ctx0" brushRef="#br0" timeOffset="8079.5644">3376 6831 808,'14'-4'0,"-14"4"5,0-6 1,0 6 6,0 0 7,0-7 0,0 7 0,-4-8 4,4 8-5,-10-6-3,3 5 4,1-1 0,6 2-6,-15 0 8,6 3-12,-3 3 0,2 6 4,-4 1-2,2 4-3,-1 2 1,3 2 4,1 2-7,3 0 9,-1 2-7,5 0 4,2-3 4,2 3-2,5-2-3,1 0 2,1-3 0,4 0-1,1-3-2,6-2 3,-2-3 0,1-3 1,5-1-4,-6-4-2,6-2-1,-3-2 2,0-5 2,0-2-7,1-2 0,-2-3 0,-2-1 3,-3-3 9,-3-3-4,-1 1 8,-7-3-5,-2-1 3,-2 1 2,-4 3 2,-2-6 1,-5 6-4,-2-1 2,-3 1-5,-4 3-2,2 2 0,-4 1 0,1 5-5,0 3-2,2 4-3,1 2 3,2 2-4,-1 5 6,2 3 1,2 3-6,3 2 8,4 0-1,2 2-4,6 0 1,0 0 0,6-1 3,0 0-6,5-2 6,2-1-2,2-2-2,2-3 1,2 0-3,-2-7 3,4 1 0,-4-4-3,3-2 2,-4 0-1,0-4 3,-1-1 1,-3-1-5,-3-3 2,0-2 6,-5-3-3,-4-1-1,0 0 4,-4-2-2,-2 0 1,-4-2-3,-1 2 0,-4 0-2,-2-1-2,3 2 1,-4 2-11,4 3-20,2 3-36,1 1-37,0 3-27,3 1-38,2 1-318,2 0 13</inkml:trace>
  <inkml:trace contextRef="#ctx0" brushRef="#br0" timeOffset="8496.3734">4288 6347 1209,'-7'-13'-81,"3"0"13,-4-1 8,-1 3 5,-1-1 9,0 3 8,-4-3 4,0 5 8,1-1 6,-4 2 5,2 5 3,-1-1 4,-4 4 4,2 5-1,-4 5 9,-3 5 4,-1 3 3,0 11 9,2 5 8,-2 6-5,-1 15 4,-1 6-4,5 0-1,4 4 0,6-10 1,5-4 7,1 1 11,5 1-6,2-2 2,7 1-2,-1-1 1,4-2-2,1-1-3,4-1-5,-2 1 2,1 0-6,1-7-2,-2 1-3,-3-8-2,1-1 6,-3-3-4,-1-5-3,-3-1-3,-2-3 2,0-2 1,-6 0-2,-5-2-2,-1 0-2,-5-4-2,-1-1-17,-2-3-9,-3-3-14,0-2-14,0-5-13,-1-2-14,-2-5-15,2-2-20,-3-9-32,3-4-161,4-4 180</inkml:trace>
  <inkml:trace contextRef="#ctx0" brushRef="#br0" timeOffset="8637.326">3727 7107 778,'17'-19'-34,"2"2"8,0 2 9,0 1 10,4 3 7,1-2 8,5-1-4,5 3 0,2 0 0,2-1 1,5 5 1,7-3-4,-5 2-1,8 1-13,-1 1-13,4 1-30,-11-1-43,3 2-85,-3-2 62</inkml:trace>
  <inkml:trace contextRef="#ctx0" brushRef="#br0" timeOffset="8877.1383">5169 6966 575,'0'0'47,"6"2"-3,-6-2-4,10 2-9,-10-2 1,21-2 14,-8 0 3,4 0 0,3 1-7,2-3 11,0 2-18,5 0-2,3 2-14,0 0-12,-1 2-14,1 0-25,-3 2-28,-1 1-40,-3 1-70,-2-2-80,-4 3 231</inkml:trace>
  <inkml:trace contextRef="#ctx0" brushRef="#br0" timeOffset="9058.8549">5373 7306 716,'-10'3'42,"2"1"9,2 0-3,2-2-4,-2 1-3,6-3 16,0 0 7,0 0 3,0 0-7,32-1-4,-14-1-3,3 0-12,7 0-24,1-2-31,3 2-55,0-4-70,-1 1-247,3-3 101</inkml:trace>
  <inkml:trace contextRef="#ctx1" brushRef="#br0">5803 7003</inkml:trace>
  <inkml:trace contextRef="#ctx0" brushRef="#br0" timeOffset="12963.3818">2491 1591 28,'42'3'3,"-8"1"1,5 0 3,-4 0 1,7-2 2,7 3 1,11-1-1,26 2 3,5-2 2,7-1-1,1 0-1,5-2-1,-3 3-1,1-4 0,-5 2-1,1-2 1,-3-2-3,0 2 3,-4-2-2,-2 0-2,-14 1-1,-10-2 2,-1 1-3,-7 1-2,-9-1 4,-1 2-5,-7-2 1,-6 0 1,-5 2-1,-3-2 0,-3 2-3,-4-2-13,-2 2-16,-4 0-49,-7 0 27</inkml:trace>
  <inkml:trace contextRef="#ctx0" brushRef="#br0" timeOffset="13382.1941">2863 1724 190,'83'-2'-9,"6"0"1,6-2 0,5 2 4,-1 0 4,0 0 2,-2 1 4,0-2 1,-6 3 1,-16-1 0,-7 1 1,-3-2-2,1 0 1,0 2 0,-4 0-3,-3-2 2,-3 0 0,-7 0-1,-7 2 0,1-2 0,-11 0 0,-2 0 0,-5 1 1,-4 1-3,0-3 1,-1 3-3,-6 0-15,0-1-13,0 2-15,-2-1-31,-1 0 24</inkml:trace>
  <inkml:trace contextRef="#ctx0" brushRef="#br0" timeOffset="23563.0484">2624 12228 601,'-4'-42'-30,"4"8"8,-2 3 9,4 4 4,2 5 5,2 1-2,5 0 2,2 0 2,8 0 0,5 2 1,3 0 2,11 2 3,4-1-3,3 5 0,7 0 0,0 2 1,5 3 0,24-2-12,-13 3-18,-9 3-30,0 2-87,-1-2 50</inkml:trace>
  <inkml:trace contextRef="#ctx0" brushRef="#br0" timeOffset="23833.3129">3854 11796 385,'0'0'-4,"-4"-8"5,4 4 2,0 4 0,0 0 0,4-6 6,-4 6 5,13 0 12,-13 0 4,19 6 7,-4 2-6,-3 1 3,8 7 6,-4-1 1,7 6-3,1 4 5,0 1-2,2 6-1,6 1-5,15 10-3,2 3-6,-1-4 4,1 2-5,1-4-2,-9-8-11,-7-3-12,-2-2-12,-5-5-16,-2-1-14,-1-3-15,-5-5-13,-5-4-29,2-4-136,-4-4 80</inkml:trace>
  <inkml:trace contextRef="#ctx0" brushRef="#br0" timeOffset="24065.2183">4590 11672 647,'-8'-23'-1,"0"7"10,-1 3-1,3 2 0,2 3 0,-2 4-6,-2 3 10,8 1 12,-16 5 8,1 6 10,0 5 5,-4 7 2,0 4-1,-6 9 3,-1 5-2,-5 16-2,-1 4 0,0-1-3,0-3-6,3 0-7,3-10 5,8-2-3,-4-8-6,1 3-7,-1-5-12,4-3-17,0-3-18,0-1-19,1-3-15,2-4-23,0-4-28,-1-4-40,2-3-146,2-4 185</inkml:trace>
  <inkml:trace contextRef="#ctx0" brushRef="#br0" timeOffset="24683.8674">3151 11407 719,'0'-8'-60,"-2"2"12,0 1 7,2-1 11,0 6 11,-2-10 7,2 7 8,0 3 6,0-8-1,0 8-2,-2-6 0,2 6-1,0 0 2,0 0 13,0 0 10,0 21 10,0-4 1,0 4 10,0 6-3,0 4 2,-2 3 3,2 6 1,0 4-3,-2 2 3,0 9 3,2-2 3,-3 2-5,3-3 0,-2-5 1,2-1 4,0 0-1,2 0-2,-2 1-7,0 5 0,3 1 4,1 2-3,-2 0-3,0 2-2,2-1-5,0-1-1,-2 0-1,3-3-5,-3-9-2,0-1-3,-2-3-3,2-5-1,-2-4-1,0-1 0,-2-4 1,0-1-1,-2-1 0,-5-2-3,-1-1-5,-4-4-7,-2-2-15,-8-3-14,-1-1-2,-7-6-27,0-3-14,-1-5-15,-5-1-16,2-8-15,4-5-37,-2-7-272,5-8 64</inkml:trace>
  <inkml:trace contextRef="#ctx0" brushRef="#br0" timeOffset="25262.856">3176 11278 1022,'0'0'-88,"-2"-6"17,2 6 10,0 0 11,0-8 10,0 8 8,2-6 9,1 1 7,-1 0 3,0 0 4,0-1 3,0 1 4,1-1 0,-1 0 2,2 0 2,-2-1-3,2-1 1,0-1-1,0 1 1,2-2 1,2 1 1,-2-3 2,4 3-1,1-3-2,1 3 1,3-1 2,2-1-5,7 0 3,-1 3-3,4 0 1,0 1-2,3 3-5,-2 0-9,1 2-11,-3 2-14,0 4-15,-1 0-107,-4 0 56</inkml:trace>
  <inkml:trace contextRef="#ctx0" brushRef="#br0" timeOffset="25859.0538">3717 11462 406,'0'-4'-17,"0"4"9,-2-5 4,2 5-1,-2-6 1,2 6-4,0 0 0,0 0 0,0 0 2,0 0 8,-10 13 4,6 0 4,-2 5 11,0 5 2,-5 7 10,1 6-1,-5 10 4,2 3 3,-7 24 6,4-1-5,1 1 1,2-1-2,5-9-4,6-4 2,6-2 1,9 25-3,8-4-4,7-2 3,10-3-6,7-5-1,3-3-2,5-6-19,4-6-18,7-7-25,-3-4-32,4-12-47,3-5-145,-11-11 219</inkml:trace>
  <inkml:trace contextRef="#ctx0" brushRef="#br0" timeOffset="26196.5177">4715 11554 649,'0'-8'-42,"0"2"3,2 2 2,-2 4 2,12-1 4,-12 1 7,16 3 3,-4 3 11,2 4 2,2 3 8,1 0 8,1 6 7,0 4 0,-3 4 8,2 5 1,0 6 2,-4 4 3,0 4-1,-5 0 2,-2 3 2,-4-5 2,-2 0-5,-2-1 1,-4 7-2,-2-2-2,-3-3 8,-2 0-15,-2-6 1,-1 1 1,0-5-4,0-5-3,-2 1-1,2-3-13,1-1-8,0 0-11,0-8-19,5-2-21,0-6-45,2-3-131,0-5 80</inkml:trace>
  <inkml:trace contextRef="#ctx0" brushRef="#br0" timeOffset="26448.5956">5389 11971 576,'10'-2'-44,"-1"-2"6,3 0 4,1 0 9,4 1 14,0-1 11,2-2 11,4 1 11,3-4 6,-1 4 5,2-1-6,3-1 2,7 1-2,2 0-5,1 2 0,3 1-3,3 3-20,1-2-17,-3 4-29,3-2-38,-5 3-90,-8 1 60</inkml:trace>
  <inkml:trace contextRef="#ctx0" brushRef="#br0" timeOffset="26631.4491">5797 12272 586,'-12'1'48,"0"2"-6,6-1 0,0-1-10,6-1 1,0 0-8,0 0 0,0 0-4,24-6 0,-8 5-3,3-3-1,9-2-16,2 2-17,3-1-20,5-1-34,0 0-41,5-2-120,-7 1 79</inkml:trace>
  <inkml:trace contextRef="#ctx0" brushRef="#br0" timeOffset="27160.3984">6519 11788 576,'4'-12'-36,"0"3"7,5-1 0,0 3 1,3-3 3,4 3 6,4 1 6,1-2 7,-2 4 5,2 1 7,1 1 4,1 2 6,-4 4 2,2-1 0,1 5 8,-4 2 2,-1 3 0,-2 4 8,-2 2 1,-5 4 2,-4 0 6,-2 4-4,-4 1-6,-6-1-2,-1 3 3,-5 1-5,-2-3 5,0-3 2,-1 0-3,2-4 5,2-4 0,1 0 4,3-4 4,-2-1 0,5 1 5,-2-3-4,4-3 6,-2 1-4,4-6-9,2-2-5,0 0-5,0 0-1,20-16-10,-7 1-7,6-7-16,2-3-15,5-8-15,1-3-6,3-2 0,8-9 2,-6 2 0,-5 8 7,-3-2 4,-2 3 4,0 0 3,-8 4-1,4 1 4,-8 1-2,-1 5 5,-3 0 3,-2 0-3,-4 4 1,0 4 1,-2 2 2,0 5-3,-4 3 6,-1 5-4,7 2 0,-12 9 3,5 3 0,1 5 7,-3 6 0,3 3 3,0 9-2,2 3-1,0 2-1,4 0 5,0 0-1,4 0 3,4-2-2,0-2-2,7-1 7,4 1-2,6-4-5,3-2-14,0-9-25,1-2-33,5-3-46,-2-5-212,-3-5 159</inkml:trace>
  <inkml:trace contextRef="#ctx0" brushRef="#br0" timeOffset="27655.3879">7171 10717 782,'6'-7'-67,"4"-1"12,4 0 10,2 1 8,3 1 3,5 0 5,-2 3 4,2-1 6,4 2 2,-3 2 5,-1 2 1,3 2 4,-2-1 6,-2 7 7,-1-1 1,-4 3 3,0 1 6,-6 3 1,-1 2 5,-5 0-3,-4 1-3,-2-1 8,0 4-1,-4 2-1,0-1 0,-4 2 2,1-2-5,-3 2 0,1-4-2,0 1-1,1-1 0,2 0-2,-2-3 0,4-2-6,-3 0 9,4-1-5,1 0 0,2-1-2,5 1-2,2-2 0,1-1 5,2-1-3,5 1-3,0-3 2,6-1-3,-2-3 2,2 1-3,1-2-3,1-2-3,-2 0 2,2-2 2,-1 0-1,-4-2 1,4 2-3,-3-2 2,-3 0-4,-2 2 1,0-2 2,-4 0 0,4 2 0,-4-1-1,-2 1-2,3 0-14,-11 0-13,15 0-20,-15 0-21,13 1-28,-13-1-122,6 2 74</inkml:trace>
  <inkml:trace contextRef="#ctx0" brushRef="#br0" timeOffset="28071.4713">7742 11788 541,'0'0'-35,"0"0"8,0 6 11,0-6 6,7 5 11,-1-3 3,0 2 9,7-2 7,4 0 3,2 1 0,4 0-1,2 0 2,5-1-6,-2 0 2,1 0 6,1 0-2,2 0-4,-5-2-1,5 2 4,-4 0-5,1-2 1,-1 0 0,-5 1-10,0-1-2,1 3-8,-5-6-17,-5 3-19,2 0-31,-2-1-73,-2-3-43,0-2 62</inkml:trace>
  <inkml:trace contextRef="#ctx0" brushRef="#br0" timeOffset="28444.5645">8096 11525 502,'-13'-8'-15,"4"3"0,1-1 3,2 2 1,0 2 2,1-2-1,5 4 4,-8-3 6,8 3 1,-7-2 2,7 2-3,0 0 3,0 0 6,-10 7 6,7 1 0,1 1 1,0 5 1,0 1 5,2 4-1,-2 2 2,4 6 6,-2 3 1,2 1-3,0 7 13,0 2-7,1 0-3,1 0-4,0 2 3,1 0-3,-1-2 2,0 2-3,0-2 2,1-3 0,-1 2 1,0-3-8,-2-6-3,4 4 2,-2-5-5,-2-2 1,3-1-1,0-2 0,-3-6-3,0 1-1,0-1 0,2-3 1,-4-3-3,2 0 2,0 0 3,-2-2-8,2-3-14,-2 1-18,2 0-32,-2-5-35,0-3-53,2 2-135,-2-2 199</inkml:trace>
  <inkml:trace contextRef="#ctx0" brushRef="#br0" timeOffset="29129.4464">8833 11530 710,'4'-7'-46,"0"-1"2,0 3 6,0-1 4,0 4 2,1-4 6,-3 3 6,2-1 4,-2-2 2,-2 6 0,4-4 2,-2 0-1,-2 4 1,5-3 2,-5 3 3,0 0 0,0 0 0,0 0 0,11 0-1,-11 0 4,0 0-1,0 0 2,0 0 0,8 6 1,-8-6 2,0 0 2,0 0 6,0 0 0,6 1 3,-6-1 3,0 0 3,0 0 1,0 0-1,0 0-2,0 0-1,0 0 1,0 0-1,0 0-3,0 0-1,0 0 0,0 0-2,0 0-3,0 0 1,0 0-2,0 0 3,0 0-3,0 0 1,0 0-3,0 0-1,0 0 1,0 0 1,0 0-4,0 0 2,6 2 0,-6-2 2,0 0-1,0 0 3,0 0 3,0 0 5,0 0 11,0 0-3,0 0-2,0 0 6,0 0 1,0 0-4,0 0 4,0 0-4,0 0-7,0 0-2,0 0-2,0 0-3,0 6-2,0 0 3,0 3-2,0 3 2,0 1 1,2 4 1,-2 4 2,0 6-3,0 1 4,0 3-2,0 1 2,0 2-5,0 4 1,0 1 1,0-5-2,0 0-2,2-2 2,-2 3 1,0-4-3,2-1 0,-2-2 0,0 1 1,3-4-1,-3-3-3,3-1 2,-3-1-4,0-3-3,0-2-9,0 0-5,-3-1-10,3-3-17,0-2-25,-5 3-41,3-4-158,0-3 215</inkml:trace>
  <inkml:trace contextRef="#ctx0" brushRef="#br0" timeOffset="29767.241">6981 12921 659,'2'-5'-49,"-2"-1"7,0 6 4,0-10 8,0 7 7,0 3 8,2-8 8,-2 4 7,0 4 8,0-7 2,0 7 5,0 0-5,2-8 3,-2 8-4,0-4-1,0 4 4,6-4-7,-6 4 3,8-4-1,-4 3 1,5-1-3,0-2 2,1 2 0,7 0-1,7-2 0,7 2 4,9-2-5,9 3 0,11-3-2,7 0 1,26-2-1,3-1 0,3-1 2,0-2-5,5-1 2,-2 0 4,-3-3 0,0 1 0,1 2 2,-2-3-1,-5-1 3,-4 0 2,-5 0-2,-5 1 0,-14 1 0,-12 3 1,0 1 2,-11 1-1,-2 2-3,-2-1 1,-8-1-2,-1 5 1,-3-3-1,-2 2-2,-5 0 1,-1 0-1,0 1 2,-4 0-3,-1 0-5,0 1-15,-3 0-23,1 0-27,-5 0-73,1-2-60,-3-2 68</inkml:trace>
  <inkml:trace contextRef="#ctx0" brushRef="#br0" timeOffset="33963.1766">3850 14620 309,'2'-3'25,"-2"3"9,6-8-9,-4 0-7,0 1 2,0-1 5,1-3 3,-1 1 0,0-3-1,0-2 7,0-2-3,0 1-1,-2-2-3,0 2 0,0-5 3,0 2-3,-2 0-3,0 2-2,-2-2-4,-1 2-1,-5-2-7,-2 2 2,-4 2-2,-4 1-1,-4 4-2,-6 4 2,3 1-2,-3 3 1,-2 6-1,3 2-3,-3 3 0,0 4 0,3 7-2,1 4 0,-4 3 1,5 5 4,1 4-5,4 0 2,2 3-1,3-9 4,7 4-3,-1-5 7,5-2-8,3-1 4,3-5 0,3 0-4,1-3 3,2-1-2,1-4 0,3-1-1,3-3 3,1-3-4,4-2-3,0-4 2,2-3 1,1-4 3,3-4-7,2-5 3,0-3-2,2-4-2,-1-7-1,1-1 2,-3-1-1,-4 5 2,0-1 2,-3 1-4,-2 5 7,-3 1 1,0 5 0,-3 3 2,-1-3-7,1 3 0,-4 4 0,1 1-1,2 2 4,-3 2 4,2 4-11,-2 0 2,3 4-3,-2 6 4,1 1 0,0 6 1,1 4 7,3 10-2,2 1 4,2 8-5,-1 4 2,2 4 2,0 0 0,2 20 0,0 1 1,-3 1-1,-4-13-4,-4-5 3,-2-3 4,-2-5-2,-2-1-3,-2 0-5,-2-4 5,0 2-3,-4-3 3,0-4 7,-4 4-10,-2-7 5,0-3-3,-1-1 0,-2-3-2,0-6 4,-3 1-3,-2-4-1,0-4 2,-4-3 0,1-2-2,-1-6 0,-3-2 0,-3-4 7,-2-5 2,0-2-1,-3-11 4,1 0-1,4-5 3,3-5 1,1-2 0,10-4 0,2-4-2,8 2-2,4-2-2,6-5 0,5-1 2,8-19-4,6 7-8,1-3 1,6 0-2,1 4-18,3 0-7,4 2-17,0 2-18,3 0-17,1 7-24,-7-3-41,-5 11-189,-4 10 156</inkml:trace>
  <inkml:trace contextRef="#ctx0" brushRef="#br0" timeOffset="34322.2938">4466 14188 869,'4'-9'-27,"0"1"6,0 1 4,3 1 3,-1 2-1,4 0 1,4 2 3,0 8 4,6-4 5,0 7 0,8 6 1,1 3 5,3 1 1,2 7 3,3 5 3,9 11 3,-4 1-5,3 2 5,-1 0-1,-3 1-4,0 0 5,-7-7-2,-6-4-2,0-5-1,-1 1-4,-6-3-7,0-5-8,-6-4-5,0-1-7,0-3-4,-5-4-7,-1-1-26,-3-3-39,-1-7-110,-1-3 71</inkml:trace>
  <inkml:trace contextRef="#ctx0" brushRef="#br0" timeOffset="34537.7484">5173 14007 567,'-4'-21'-6,"2"8"4,-1 4-2,3 4-1,-2 4 0,2 1 6,0 0 3,-9 22 2,3-1 0,0 8 12,-2 2-6,-1 6 3,-4 5-1,3 8 1,-3 0 2,0-1-4,-4 18-1,-1-3 1,-2-10-2,3-6-1,0-3-1,-2-1-8,3-2-13,-4-2-15,4-8-14,-2-3-20,1-3-23,3-5-85,-4-5 57</inkml:trace>
  <inkml:trace contextRef="#ctx0" brushRef="#br0" timeOffset="34783.3472">4464 14013 488,'-13'-15'10,"2"3"3,3 5-5,2 3-4,-3 4 1,9 0 1,-11 15 0,7-1-1,-2 4 7,2 7 0,-1 4 5,5 3 3,3 8 3,1 4 1,4 7-2,10 18-2,2-1 1,8-1-2,3 2-3,3-5-1,4-4 4,1 1-10,-1-8-11,4-6-23,-6-7-17,-5-13-12,2-2-10,-1-6-22,-4-6-92,0-3 61</inkml:trace>
  <inkml:trace contextRef="#ctx0" brushRef="#br0" timeOffset="35037.1573">5331 13956 541,'10'-29'13,"-2"10"-4,2 2 4,2 3-7,4 9 0,0 1 3,3 4-5,3 8-1,3 3 2,2 10 8,1 8 0,1 7 7,-3 4 0,4 17 10,-5 6-7,-3 2 1,-8-8 1,-8 0-4,-2-2-1,-4 0 1,-12 20-5,-2-5 4,-8-1-1,-4-6-5,-3-4 3,-5-6-6,-4-5-8,4-10-10,3-10-6,-3-5-10,4-3-15,-1-8-33,3-4-58,4-8-95,1-2 76</inkml:trace>
  <inkml:trace contextRef="#ctx0" brushRef="#br0" timeOffset="35352.2775">6498 14280 685,'0'0'31,"6"-10"2,-6 10 5,0-6-4,0 6-5,2-7-2,0 3-4,-2 4-2,11-6 0,-5 2-6,5 1 0,0-1-6,5 2 1,2 0-2,2 0 0,4 4-1,3 0-15,3 2-17,4 1-24,-5 1-29,3 0-39,4 3-134,-11-3 229</inkml:trace>
  <inkml:trace contextRef="#ctx0" brushRef="#br0" timeOffset="35531.8091">6749 14628 712,'-16'2'33,"1"-2"9,2 0 9,2 0 6,5 0-6,6 0-7,-10 0-12,10 0 2,0 0-1,0 0-5,0 0-2,0 0 1,25-5-5,-6 5-4,2-5-13,5 4-20,1-1-13,5 0-25,0 2-24,2-6-37,3 1-202,1-3 168</inkml:trace>
  <inkml:trace contextRef="#ctx0" brushRef="#br0" timeOffset="36112.7694">8058 13857 841,'-7'1'-5,"7"-1"11,0 0-3,-6 4-3,6-4 1,2 6 0,0 0-2,5 0 1,1 1-1,4 3 4,6 3 1,0 4 1,10 0 9,-3 4-3,11 2 3,0 2-3,5 0 2,-1 1-3,13 8-1,-11-3 3,-2-4-4,-3 1-1,1-1-1,-3 2 1,1-1-12,-4-1-14,-4-4-13,-5 2-18,-1-4-21,-6-2-25,-1-1-145,-4-6 240</inkml:trace>
  <inkml:trace contextRef="#ctx0" brushRef="#br0" timeOffset="36371.6886">8640 13819 714,'-7'-27'8,"1"6"3,2 6-1,0 2-1,2 3-7,0 2 0,0 5-3,-4-1-2,6 4 3,0 0-2,-16 9 0,4 3 4,-4 5 4,0 7 2,-7 12 3,-3 1-2,-6 16 1,-4 5 0,3 0-1,-1 0-1,-1 1-2,1-4 5,10-6-5,0-9 2,1-1 2,-1-2-4,6 0-3,2-7 1,2 1-18,5-2-14,1-5-25,2-1-34,1-4-149,3-4 80</inkml:trace>
  <inkml:trace contextRef="#ctx0" brushRef="#br0" timeOffset="36595.5661">8619 14325 674,'21'-18'10,"-2"-2"8,0 3-1,-1 4 1,4-1-1,4-1 0,3-2-1,5 1-1,6 0 7,3-4 4,1 4 3,5-4-7,1 3-1,19-4-1,-11 4-3,-7 4-3,2-1-5,-5 3-11,4 2-16,-10 1-20,-2 0-21,-4 1-25,-6-1-36,0 2-105,-12-1 76</inkml:trace>
  <inkml:trace contextRef="#ctx0" brushRef="#br0" timeOffset="36809.6969">9279 13811 608,'-15'-6'8,"4"2"11,1 1-1,4-1-4,0 4-5,6 0-2,0 0 0,0 0-2,-12 4 3,12-4-1,2 11 7,0-4 6,1 7-3,0 2 1,1 2 1,0 1-1,0 8-1,0 0-2,0 9-2,0 0 3,3 1-3,-3 2 3,0 3-11,3-2-15,-3 0-20,0-2-18,1 0-17,-3-7-23,0 1-140,2-9 77</inkml:trace>
  <inkml:trace contextRef="#ctx0" brushRef="#br0" timeOffset="37139.9469">9520 14230 563,'18'-40'-38,"0"4"9,-1-4 12,5 3 9,-2 1 6,6-1 4,1 0 6,5 5 4,0 1 2,0 1 2,1 3 0,1 5-4,-6 2 0,1 5 5,1 2-10,-4 3 5,-3 4-2,-2 4-7,-2 2 5,1 2 5,-6 4-7,-2 4 0,-3 1 0,-2 4 1,-7 3 2,-3 2 2,-3 7 1,-5 3 1,-1 3 2,-4 0 2,-4 3 2,-1 0 6,-3-4-2,8-2 2,-2-5 4,6-2-8,-3-4-1,4-1 2,1-3 13,3-2 8,-1 1-1,2-3 4,2-4 0,6 1-2,6-4 0,9-2-6,13 0-2,8-2-8,10-2-1,33-8-14,10-3-23,6-4-33,4-8-39,2-3-50,-4-11-240,-6-4 116</inkml:trace>
  <inkml:trace contextRef="#ctx0" brushRef="#br0" timeOffset="39852.9745">3147 308 419,'-2'2'8,"2"-2"-4,-6 4-1,4-2-2,2-2-1,-5 4 4,5-4 12,0 0 3,-4 2 0,4-2 5,0 0-5,0 0 2,0 0-4,0 0 3,-5-16-3,5 16-4,2-9 0,1 5-2,-3 4 1,2-9-6,0 5-2,0 2-17,-2-2-23,0 4-21,3-4-28,-3 4-78,0 0 55</inkml:trace>
  <inkml:trace contextRef="#ctx0" brushRef="#br0" timeOffset="212036.8643">7587 2888 804,'14'-25'12,"-4"2"-2,-2 0 5,-1 4 11,-3 2-5,0 2 7,-2-1-5,1 0 3,-1 0 3,-4 1 7,2 0 13,-3 0-3,-1 1 4,0 3-6,0-1 2,-3 1-4,-1 3-9,0 1-2,-4 3 4,-2 2-7,-5 0 0,-4 6-1,-5 2-2,-5 5-2,-6 0-2,-1 7-1,-4 3 2,1 1 1,-14 11 7,13-3-2,6-3-6,2 3 1,6 3-4,1 1 7,3 2 7,7 2 2,2 2-1,6-4-2,7 3 6,2-1 9,8 3 3,5 7-3,8 0-5,6 15-3,3-2-5,4 1-1,1-1-19,1 2 1,-2-2-4,-2 0 0,-3 0-1,-3 0 1,-6-8-1,-7-3 0,-2 2-5,-3 1-7,-6-5-5,-2 5-6,-9-2-11,-2-1-10,-3-3-8,-4-1-14,0-6-5,-4-2-21,1-3-14,-5-5-13,5-7-16,0-6-17,0-5-40,3-7-280,2-5 31</inkml:trace>
  <inkml:trace contextRef="#ctx0" brushRef="#br0" timeOffset="212236.1953">6813 3522 1233,'-2'-8'-22,"4"3"8,-2-3 7,2 2-7,4 0 3,7-3 4,2 2 5,8-5 3,11-1 2,11-3 0,25-3 1,3-2 1,8 3-8,6-1-9,2 1-18,0 1-28,-3-4-47,1-2-110,-2 0-40,-6 4 225</inkml:trace>
  <inkml:trace contextRef="#ctx0" brushRef="#br0" timeOffset="212618.3415">8597 2657 697,'-18'-13'9,"0"1"7,4 3 5,-3 3 4,1 4 3,2 4-2,-5 4 12,0 5 2,-6 4 12,-9 10 7,2 6 3,-11 14-4,1 9 15,2 9 9,-3 4-9,3 6-4,0 8-4,0 6-6,4 11-6,2 8-1,6 7-5,8-3-4,7 4-7,9-3-3,10-4-8,7-6-5,9-6-6,8-9-6,11-9-14,1-6-11,9-8-25,4-10-27,7-5-32,3-8-36,-1-12-74,-5-10-231,-7-9 48</inkml:trace>
  <inkml:trace contextRef="#ctx0" brushRef="#br0" timeOffset="213232.9195">9108 3606 1167,'-18'-23'-49,"2"2"7,-1 2 9,0 0 4,0 2 10,-3-2 15,0-1 1,-4 0 13,-1-1 5,1 2 9,0 2 9,-2 1-3,1 5-2,3 2 5,-1 3-15,0 6-3,-3 3 4,-1 5-2,-1 6-1,-1 3 9,3 5-12,2 3-4,2 10 9,3 1-2,2 4-8,6-4-1,5 2 6,2 2-3,4-8-1,4 5-7,2-3-8,0-8-5,7 3-6,0-6 1,2-6-5,3-1-2,4-9-6,-1-5-3,3-2 1,0-6 4,2-1 1,-2-7 5,1-5 0,1-2 9,-4 0-4,2-2 15,-5 3 14,-4 0 5,0 3 5,-3 2 0,-2 1-1,2 5-9,-4 2-2,-2 2 4,0 8 2,3 4 4,-3 7 7,1 8 0,-1 5-9,3 9 4,-1 6-3,0 7-6,0 5 7,0 1-8,2 20 1,-2-13 1,-2-8-5,-1 1-5,1-4 7,1 1-3,-7-8-1,2-3 2,-4 0 1,0-3-2,-3-2-3,-8-3 3,1-5 0,-6-4 1,-2 0-1,-8-7 1,-3-4 0,-3-3 8,0-8 5,-5-2 10,1-6-1,-2-2 6,-2-7 1,0-8-3,4-2-4,4-5-3,6-6-4,7-5-2,9-2-2,12-1-7,10-7-1,13-20-5,13-2-8,6 5-18,13 2-20,3 1-29,5 3-17,7 4-30,-2 0-38,0 3-95,-3 4-174,-1 1 68</inkml:trace>
  <inkml:trace contextRef="#ctx0" brushRef="#br0" timeOffset="213574.7276">9668 3375 1137,'-15'-5'-2,"3"1"11,4 2 7,2 0-18,6 2-2,0 0 0,-14 4 9,12 1 9,2 1 10,2 4 13,4 3 3,2 4 5,0 3 3,6 6-7,5 3-2,5 9-1,12 13 6,2 0-3,0 3-3,0 1-5,2-1-7,0-1-15,0-6-15,-3 3-25,-5-12-19,-5-4-22,-2-3-24,-4-6-27,-1-5-40,-2-2-229,-2-7 97</inkml:trace>
  <inkml:trace contextRef="#ctx0" brushRef="#br0" timeOffset="213799.6576">10304 3610 1077,'-5'-29'-12,"-1"4"8,-1 4 5,1 6 5,0 2 8,1 4-3,1-1 1,-2 4 8,-2 4 10,-1 2 9,-4 6 5,-1 1 0,-1 9-6,-2 3 3,-4 6-10,-3 11-1,1 2-1,-2 2-1,-5 19-1,-1-4-9,1 2-10,0-3-9,5-11-18,3-3-14,4-3-19,0-5-23,4-2-18,1-3-31,1-6-58,0-2-143,4-5 161</inkml:trace>
  <inkml:trace contextRef="#ctx0" brushRef="#br0" timeOffset="214071.4435">9685 3292 875,'-4'-12'-21,"-4"5"5,1 1 3,-1 2 3,-3 4 10,1 2 12,-6 6 9,0 3 8,-1 8 18,-4 6 5,0 9 2,-1 8-1,0 17 4,0 6-1,7 3-5,9-5-2,4-8-5,8 5-8,9 14 0,4-4 0,6-1-19,5-6-28,6-8-20,3-4-29,-6-14-25,1-9-31,-6-7-64,3-6-154,-1-3 150</inkml:trace>
  <inkml:trace contextRef="#ctx0" brushRef="#br0" timeOffset="214321.4473">10411 3131 980,'16'-22'11,"-4"5"-9,0 5 0,4 8 8,0 4 10,3 6 6,3 4 9,0 7 8,4 5 9,2 9 7,-3 5-7,5 18 1,-9-1-1,-2 16-10,-8 7 0,-7 0-2,-4-10-8,-4-6-2,-7 14-9,-4-2-4,-4-3-8,-5-4-11,-2-5-14,-7-2-23,6-13-15,0-8-12,-3-3-13,-2-4-21,1-5-37,-1-10-250,0 1 101</inkml:trace>
  <inkml:trace contextRef="#ctx0" brushRef="#br0" timeOffset="214900.9577">10665 2669 996,'0'-6'-28,"0"6"9,0-8 1,0 8-1,4-3 6,-4 3 12,0 0 12,28 9 14,-13-1 2,9 5 5,2 4 8,13 8 1,-1 1 5,19 16 2,-1 4-6,-2 5 1,1 5 6,-2 3 3,-7 6 2,-3 1-8,-9 6 2,-8 7-4,-8 5-2,-7 5 0,-11 5-1,-9 1-7,-3 0-2,-10 2-2,-5-3 0,-3-7-3,-6-1-2,-2-4-4,-6-6-14,-3-6-20,1-3-27,-3-6-28,2-4-48,1-13-101,12-10-267,7-11 9</inkml:trace>
  <inkml:trace contextRef="#ctx0" brushRef="#br0" timeOffset="238937.9148">7779 6060 77,'8'-10'43,"-2"2"-11,2 1 10,-1-1 8,-1-3-10,-1 1 10,-1 1 1,0-3-4,0 3 5,-4-3-8,2 2 4,-2-1 0,-2 2 0,0-1-7,-4 3-2,-3-1-6,-4 2-7,-3 2-1,-8 2 1,-7 7-3,-7 0-1,-5 5-7,-5 7 5,-1 2-5,-13 9 6,12-1-10,9 0-1,-7 9 5,7-4-5,11-1-4,4 1 9,6-3-6,3-1 0,5 3-1,6-4 3,1-3-2,5-3 2,2-2 1,5 0-7,5-2 2,3-3 2,6-5-1,4-3-3,-1-6-1,8-2 3,3-7-6,6-6 6,1-5-2,0-2-3,-1-5 4,-3-4-5,-2 1 3,-4-1-3,-5-1 0,-5 5 3,-4 1 7,-1 1-3,-4 6 5,-2 0-2,-3 4 5,0 1-9,-2 4-1,-1 7-2,0 1 3,-5 2-8,4 13 0,0 0 7,0 5 2,0 9-6,0 7 6,2 2-3,3 4-5,-2 9 10,1 3-3,-2 3-4,3 22 1,-7-11 4,0-7 0,-2-2-6,-2 0 8,0-3-6,0-1-2,-3-2 4,1-9-1,-4 1-2,0-6 2,-1-1 1,0-1 7,-3-3 7,-3-5 11,-2-2 2,-2-2 9,-5-2 0,2-5 1,-2-2 3,-3-4-5,-1-4 3,0-1 2,3-7-2,-2 0 0,-1-5-2,3-5-3,1-3-5,1-6-1,2-4-5,6-5-2,5-6-3,4-4-1,6-5-4,6-6-4,10-17-2,12-3-8,6-1-18,8-3-21,7 1-21,4 3-29,2 5-16,-3 1-23,3 6-27,-1 2-40,-3 6-289,-5 1 13</inkml:trace>
  <inkml:trace contextRef="#ctx0" brushRef="#br0" timeOffset="239290.3058">8758 5117 1217,'0'-27'-69,"-2"8"16,0 4 9,-4 1 0,2 5 5,-5 5 3,-2 2 7,-1 8 13,-8 5 13,-5 12 1,-11 27 6,-4 11 9,2 13 3,-1 10 3,1 9 4,3 10-1,3 9-1,4 7-4,10 2 5,5 7-1,11 2-1,8-3-2,9-1 5,13-3-10,3-4 3,11-9 2,5-5 0,2-4-2,2-4 0,-3-5 0,1-5-4,-5-7-3,-3-4-14,-7-7-24,-3-6-17,-9-16-20,-8-7-18,-4-9-24,-3-10-204,-4-6 171</inkml:trace>
  <inkml:trace contextRef="#ctx0" brushRef="#br0" timeOffset="239719.269">9397 5684 801,'0'-13'-34,"-2"-1"9,2 3 12,-2-2 7,-2 0 2,-2-1 1,-1 3 2,-1 1 0,-3 3 5,-2 1 5,1 4-2,-6 4 3,0 4 6,-5 5-5,-3 8 1,0 4 2,0 7-1,0 7 2,5 3 0,3 6-1,4-1 3,8 4-1,4 7-5,6 1 6,4 19-5,5 0-1,6 2 2,2-3 1,1-3 1,0 2-5,4-5 5,-7-1-6,-2-12 0,-6-9 6,-3 1-2,-2-8-4,-6 0 5,-2-2-7,-6-2-14,-7-5-13,-2-1-19,-6-3-15,-3-6-23,-1-2-30,-3-7-158,2-9 217</inkml:trace>
  <inkml:trace contextRef="#ctx0" brushRef="#br0" timeOffset="239887.6165">8858 6526 687,'14'-30'-21,"2"3"11,-2 4 5,6 2 5,2 0 4,10-4 4,5 1 2,3-1 5,4 2-2,15-7 0,-8 7-1,-7 4-1,3 0 2,-5 2-5,1 2-12,-7 3-12,-2 0-29,-3 3-37,-3 0-126,-2-1 70</inkml:trace>
  <inkml:trace contextRef="#ctx0" brushRef="#br0" timeOffset="240384.3758">9753 5991 595,'0'0'0,"0"-10"0,2 7 0,5-3 5,3 0 1,3 0 11,3 3 3,8 0 1,0 3 5,5 5-2,3 0 0,4 5 3,-2 5-7,5 6 1,0 2-7,-5 4 6,-2 3-3,-5 2-1,-4 3 1,-4 1-4,-6-2-3,-6 0 3,-5-3 1,-4 1-5,-7 3 3,-2-3-1,-3-3 2,-5-3 12,-1-1 8,0-4 14,0-4 7,-3-5 9,2-3 5,2-5 4,1-2-9,2-8-5,3 0-7,5-5-6,6-8-2,6-6-3,11-5-6,5-10-10,19-17-4,5 1-13,3 1-10,8 3-6,-2 1-4,4 1-1,0 5-2,-4 1 7,-4 4-4,-11 8 2,-7 3 1,-7 4-1,-5 3 5,-4 1-1,-4 1-2,-7 1 4,-6 4-6,-7 0 1,-4 3-2,-6 3 9,-7 3 0,-2 4 4,-2 2-1,0 6-2,-6 4-2,4 3 1,2 4 4,4 4-2,2 2 5,7 1 4,4 5-4,7-2 3,6 1 1,6 1-2,7 1-3,4 1-23,9 1-12,7-3-14,7-4-18,22 5-24,-9-11-32,-7-5-53,-1-7-183,-7-3 130</inkml:trace>
  <inkml:trace contextRef="#ctx0" brushRef="#br0" timeOffset="240674.9396">10940 5364 867,'9'-25'-71,"0"6"14,1 4 7,0 2 10,3 5 10,2 5 10,2 4 12,5 3 11,0 9 4,6 11 11,4 7 8,8 17-1,-4 7 3,-4 6-4,-6 5 4,-4 2-4,-5 2 0,-2 4 9,-2 1-1,-5 1-5,-4-9 0,-4-8-2,-4 21 1,-4-4-1,-11-2-3,-5-1-10,-6-7-8,-5-1-11,-9-4-14,-5-5-9,-7-9-9,-4-5-14,-7-6-17,-2-7-23,-3-8-152,9-10 236</inkml:trace>
  <inkml:trace contextRef="#ctx0" brushRef="#br0" timeOffset="241017.5644">9738 5554 613,'2'-5'-35,"0"1"2,-2 4 2,0 0-1,0 0 13,0 0 9,0 19 13,-4-4 10,0 8 8,-2 4 2,-2 7 8,0 6 1,0 10-1,0 5 1,2 23-7,-1 2 3,5 2-4,2 2 7,4 2 5,7-1 2,11 1 2,9 0-9,11-1 2,11-3 2,11-6-6,10-7-6,8-4-28,14-10-32,1-9-45,2-8-99,-4-11-60,3-8 239</inkml:trace>
  <inkml:trace contextRef="#ctx0" brushRef="#br0" timeOffset="241376.2568">11783 4854 589,'-11'-18'-35,"5"5"15,0 1 11,0 5 11,2-1-1,-1 1-4,2 1-2,-1 3 2,4 3 4,0 0 12,0 0 2,20 22 5,0-1 5,8 15 0,17 22 1,-1 10 2,-1 10-3,-3 10 3,-4 5-3,-7 8 0,-5 4 4,-12 5-5,-8 8 0,-8 3 4,-10 0-3,-8 3 6,-7-2-7,-3-2-5,-6-4 1,-7-5 1,-7-3-4,-8-2-8,-10-8-28,-20 15-38,-15-9-55,-6-10-180,-15-9 192</inkml:trace>
  <inkml:trace contextRef="#ctx0" brushRef="#br0" timeOffset="242201.2008">12526 3413 318,'0'0'75,"2"-9"-25,0 3-10,0 0-10,2 1-9,3 1-6,-1-2-4,5 0-1,3 1-2,6 1 0,7-2 1,3 5-4,6-2-9,6 3-14,3 3-30,1 0-47,1 1-53,-5 0 50</inkml:trace>
  <inkml:trace contextRef="#ctx0" brushRef="#br0" timeOffset="242386.0191">12915 3692 501,'-18'7'62,"4"-1"0,4-2-6,2 0-9,-1-3 1,5 1-5,4-2 0,-7 4 0,7-4-5,0 0 5,20 8-9,-2-6-2,10 0 0,8 0-26,7-4-29,3 0-36,7-4-48,-2-2-200,-1 1 177</inkml:trace>
  <inkml:trace contextRef="#ctx0" brushRef="#br0" timeOffset="243892.6538">3414 5006 788,'0'0'-19,"0"0"11,0 0 9,0 0 13,0 0 9,0 0 11,0 0 6,0 0 15,0 0-12,0 0 6,0 0-2,0 0-7,0 0 0,0 0-2,21-4-12,-6-2 9,6 3-8,5-5-8,2 2 0,7-3-2,3 1 1,0-1-5,2 1-2,1 1 0,-3-1 1,1 0-4,-1 3 3,1-1-3,-5 0-14,-4 2-12,-1-1-16,-1 2-13,-4 0-18,-2 1-19,-3 0-17,-6 0-14,0 4-208,-5-2 160</inkml:trace>
  <inkml:trace contextRef="#ctx0" brushRef="#br0" timeOffset="244884.6489">3469 5117 830,'-30'3'-25,"7"0"14,3 0 0,6-1 3,1-2 4,1 0-5,3 2 5,0-2 4,3 2 8,6-2 3,-12 0 5,12 0-4,-12 2-2,12-2 2,0 0-6,0 0 3,0 0 1,0 0 1,33 4-1,-10-7-3,6 2 1,5-1-1,7-2-4,1 0 4,2-2-2,-3 1-1,3-3 3,1 1 1,-3-3-4,-2 2 3,1-1 3,-5-1 1,-3 3 8,-3-1 13,-4 4 14,-1-2 10,-2-1 6,-6 3 9,-3 0 7,2 0 0,-4-2 2,-1 5-2,-1-1-4,1 0-8,-3 0-5,-1 0-7,1 0-4,-2 1-8,1-2-6,-7 3-5,13-1 0,-9-1-8,-4 2-2,0 0-1,12-2-7,-12 2 2,7-2-2,-7 2 1,0 0-2,9 0 1,-9 0 5,0 0-12,8-2 1,-8 2-2,0 0 1,0 0 1,6-4-2,-6 4-2,0 0 4,0 0-2,0 0-3,0 0 4,0 0-4,0 0 0,0 0 0,9-2-2,-9 2-1,0 0 0,0 0 1,0 0-1,0 0-1,0 0 1,0 0 0,0 0-1,0 0 1,0 0 1,0 0 0,0 0-2,0 0 1,0 0-2,0 0 1,0 0-1,0 0 4,0 0-4,0 0 2,0 0-2,0 0 0,0 0 2,0 0-1,0 0 0,0 0 0,0 0-1,0 0-1,0 0-4,0 0-1,0 0-3,0 0 1,0 0 5,0 0-1,6 6 0,-6-6-1,0 0 1,0 0-1,0 6 4,0-6 0,0 0 0,0 0 1,2 3 0,-2-3 4,0 0-4,0 0 3,4 4-1,-4-4-1,0 0 1,0 0 2,0 0-3,0 0 2,0 0 0,0 0-1,0 0-2,0 0-2,0 0 3,0 0 0,0 0 0,0 0 2,0 0 1,0 0-2,0 0 1,4 6 0,-4-6 1,0 0-3,0 0 0,0 0 3,0 0 0,0 0-1,0 0 7,0 0-8,0 0 3,0 0-1,0 0 1,0 0 0,0 0-2,0 0 2,0 0 0,0 0 0,0 0-2,0 0 1,0 0 1,0 0-2,0 0 0,0 0 1,0 0-1,0 0-1,0 0 3,0 0 0,0 0-4,0 0 2,0 0 0,0 0 0,0 0 0,0 0 0,0 0 0,0 0 2,0 0-4,0 0 3,0 0-2,0 0 3,0 0-3,0 0-1,0 0 0,0 0 3,0 0-10,0 0-18,0 0-14,0 0-21,0 0-17,0 0-16,0 0-17,0 0-19,0 0-23,0 0-315,9-2 25</inkml:trace>
  <inkml:trace contextRef="#ctx0" brushRef="#br0" timeOffset="246636.8733">14259 2444 372,'3'-13'56,"-3"1"-15,0 0 3,0 1-2,0 0-10,-3-1-3,-1 3 1,0-3-1,-5 3-8,1-1 0,-2 1-2,-2 3 3,-2 0-9,0 3 3,-4 3-1,-1 1-3,0 5-1,-2 4 2,-3 7-1,-1 2 9,2 7-6,-2 9 8,3 5 0,2 4 0,-2 20 4,5 7 0,7 1-2,4-7-3,6-4 2,2 19 0,6 2-3,2 0-3,5-2-2,0-2 2,2 2-9,3 0 10,-2-2-3,1 0 0,-2-2 1,2-3-6,-6-3 2,-2-13-3,-3-5 1,-4-4-1,0-5-5,-6-3 3,-2 0 1,-2-4 2,-4 1 0,-8-5-1,-1-1-22,-9-1-19,2-9-26,-6-2-29,-5-8-44,1-5-226,2-6 129</inkml:trace>
  <inkml:trace contextRef="#ctx0" brushRef="#br0" timeOffset="246829.0873">13691 3486 961,'20'-31'-22,"-1"5"9,3 3 4,0 2 3,4 2 2,10-4-2,7-1 2,16-6 3,7 0 1,-1 2 0,5 3 0,-5 0-1,-7 8-2,-5 3 3,-3 3-8,1 0-14,-6 3-21,-1 2-36,-2 2-68,1-1-55,-1 1 69</inkml:trace>
  <inkml:trace contextRef="#ctx0" brushRef="#br0" timeOffset="247605.7455">15404 2949 559,'-2'-10'10,"0"1"16,2 1 8,-2-4 12,0 5-7,0-2 16,2 1-3,-2 2-5,2-1-6,0 1-7,0 6 1,2-8-6,-2 8 5,14 4-5,2 2-1,2 3 3,8 8-7,1 2-2,9 4-3,0 6 0,3-1-2,9 12-2,-9-5-1,-3-3-2,-3 1-1,1-1 2,0 0-16,-2-1-18,-3-3-20,-1 3-22,-4-9-24,-6-1-28,-5-3-214,0-3 157</inkml:trace>
  <inkml:trace contextRef="#ctx0" brushRef="#br0" timeOffset="247837.1498">16024 3101 856,'-6'-27'-18,"0"2"20,0 7 17,2-1 8,-3 3 11,1 1 14,-1 2 0,3 0 6,0 3-6,0 0-11,-1 3-6,1-1-1,-2 6-9,-2 2-4,-4 6 6,0 4-11,-7 5 2,-2 6-2,0 5 2,-7 9-4,-2 1 4,-7 13-1,-1-1-1,-1 1-4,7-5 4,6-9-20,2 3-27,0-2-25,3 2-32,5-5-46,0-5-264,8-4 91</inkml:trace>
  <inkml:trace contextRef="#ctx0" brushRef="#br0" timeOffset="248433.1345">16349 3227 1044,'0'0'-27,"0"0"17,0 0 18,0 0 11,4 4 11,-4-4 10,0 0 8,0 0-4,0 0-4,0 0-4,0 0-1,0 0-10,0 0-4,0 0 3,0 0-7,0 0 0,0 0 7,0 0-7,6 1-4,-6-1-5,0 0 4,0 0 1,0 0-7,0 0 8,0 0-6,0 0 2,0 0-3,0 0-1,0 0-1,0 0 6,0 0-10,0 0 0,0 0-2,0 0 2,0 0 3,0 0-3,0 0 11,0 0-17,0 0 5,0 0 0,0 0-2,0 0 3,0 0-1,0 0 1,0 0-3,0 0 2,-8-15 2,8 15 0,0 0-6,0 0 12,-4-4-2,4 4 4,0 0 3,0 0-4,0 0-4,-2-6 7,2 6-4,0 0-4,0 0-1,12-1 3,1-1 0,6 0-4,4 2 0,5-2 3,6 0-2,-1-1-12,5 0-17,3 0-13,1-1-26,-4 0-17,0 0-22,-1-3-31,-8 1-49,7-6-168,-10 3 133</inkml:trace>
  <inkml:trace contextRef="#ctx0" brushRef="#br0" timeOffset="248659.363">16776 2867 899,'-6'-8'-28,"-3"2"17,5 2 3,-2 1 2,0-3 0,2 4-1,-1-2 1,5 4-4,-7-2 13,7 2 10,0 0 6,-8 10 3,6 0 10,-2 5-5,4 0 0,-4 10 5,-1 2-10,1 3 6,0 6 2,-2 2-6,-1 4 3,3 0-2,-3 0-5,3 0 0,0 2-12,0 0-23,2-1-29,0-3-45,0-1-67,0-7-148,2-4 180</inkml:trace>
  <inkml:trace contextRef="#ctx0" brushRef="#br0" timeOffset="249016.449">17066 3044 808,'8'-32'-6,"-3"5"-3,3 0 7,1 6 0,-1 0-3,3 0 8,1 2 0,6 0 1,2-1 5,0 4 3,3 1 0,-2 3-1,4 3-3,-1 3 7,-1 4-13,-2 6 1,4 2 2,-3 3 0,-3 2 1,-2 7 2,-4 1-5,-3 4 0,-4-1 4,-4 5-3,-4-2 2,-2 2 3,-6 3 3,-3 0 3,-2-1 3,-2-2 5,3-1-8,-4-1 4,6-4 1,-1-2-7,0-2 0,5-2-3,1 3 1,3-3 4,4-2 0,4 1 1,5-1 1,8 1-3,6-5-1,9 2 2,6-3-9,1-2-27,5-4-16,0-2-32,-1-4-36,1-3-69,3-9-97,-3-1 210</inkml:trace>
  <inkml:trace contextRef="#ctx0" brushRef="#br0" timeOffset="249288.5317">17947 2562 717,'-6'-17'-13,"1"7"14,1 1 0,0 1-3,1 4-3,1 0-1,2 4 3,0 0 1,0 0 5,0 0 12,22 18 4,-10-3 6,6 6 0,2 4-2,8 7-1,-1 4-1,9 16 1,-8-6 5,-7-5-10,7 16 1,-8-5-1,-4-7-2,-6 3 8,-4 0-6,-3-2 6,-10 7 0,-9 15-6,-8-3 2,-10 0 3,-8-4-7,-11 3-2,-6 0-9,-11-4-15,-7 0-11,-2-5-13,-6-4-29,-6-7-34,-2-4-60,-1-9-96,-1-5 227</inkml:trace>
  <inkml:trace contextRef="#ctx0" brushRef="#br0" timeOffset="249629.9408">15485 2494 651,'-15'-10'-21,"3"6"1,-2-2-1,2 5 1,-2 2 4,-2 7 5,-2 4 13,-6 6 8,-5 11 10,-14 17 4,1 9 3,-4 6 3,3 9 6,5 6-2,4 5-3,9 2 1,7 5 5,10 2 7,12 1-8,16 2 2,9 3 9,11-5-14,9-5-13,9-4-14,5-6-29,4-9-29,5-10-57,9-7-186,-3-11 189</inkml:trace>
  <inkml:trace contextRef="#ctx0" brushRef="#br0" timeOffset="250252.6232">19003 3059 846,'0'0'9,"-6"-6"-1,6 6-2,0 0 2,14-11-1,3 7-3,2-2-2,9 1 3,1 1-3,12-2-1,-1 1 2,4-1-3,3 2-5,1 2-5,1-2-18,0 2-22,-3 0-27,-1 2-41,-3-1-91,-8 1 71</inkml:trace>
  <inkml:trace contextRef="#ctx0" brushRef="#br0" timeOffset="250469.0784">19240 3352 618,'-9'6'23,"3"-4"0,2 2-2,0 0 0,4-4 6,0 0 2,0 0-1,0 0-1,21 0-4,-4-2-1,6 0 3,5-2-9,6 0 0,3 3-14,8-4-31,1 2-48,-3-1-83,3-2-63,-4 0 76</inkml:trace>
  <inkml:trace contextRef="#ctx0" brushRef="#br0" timeOffset="253901.4266">21164 2676 572,'2'-11'-17,"0"1"9,2-1 2,1-2 7,1 1-3,0 0 2,5-1 0,2 2-2,-1 1 4,6 1-1,-4 1 4,5 3-2,0 0-3,2 5 2,-1 3 0,3 3-2,-2 5 3,0 0-3,-1 6 1,-6 2 2,-4 4-2,-1 2 1,-5 2 0,-4 1-1,-2 3 2,-7 1 1,1 2-1,-4-1 1,-2-3 0,0 1 0,-1-3 3,-2-1 1,0-2 1,3-6 8,0 0 1,2-2 5,2-4 6,-1 1 3,2-3 10,3-2 0,0-1 4,-1-2-2,3-2-2,2-2-5,2-2-8,0 0-6,13-21-2,-1 6 1,3-5 7,8-5-17,5-7 2,10-15-11,5-1 4,-3-1-5,0-1 0,-2-2-2,-8 9-1,-7 5 4,-4 1 1,-5 5-4,0 2 0,-6 5 1,-4 0-4,-2 0 1,-2 6 1,-2 2-2,-2 0 2,-4 6-2,-6 1-2,2 4 9,-2 6-10,-2 4 6,-3 8-4,3 6 4,-6 7-2,6 4 1,0 5 10,4 2-6,1 8 1,7-4-2,2 4 1,4-2-1,7 6-6,1-2-14,7-5-9,4-1-17,3-3-18,3-5-21,1-3-36,0-8-151,0-5 210</inkml:trace>
  <inkml:trace contextRef="#ctx0" brushRef="#br0" timeOffset="254121.5111">22100 2873 740,'-5'-10'12,"1"0"7,2 3 6,0 1 0,0-2-1,2 3-3,2-1-3,4 0 0,3-2-6,5 3 1,2-3-3,6 1 0,4-1 2,-1 2-2,3-1-5,2-1-5,-1 2-12,1-1-14,0-1-14,-5 1-16,0 1-22,-4-4-17,1 1-132,-10 1 77</inkml:trace>
  <inkml:trace contextRef="#ctx0" brushRef="#br0" timeOffset="254320.1426">22314 2438 584,'-15'-15'-8,"0"2"18,4 3 7,3 1 9,0 1 13,0 2-2,2 2-6,2 1-3,0-1-6,4 4-4,0 0 0,0 0 2,-6 10 1,6-1 4,2 4 1,2 4 1,2 6 2,-2 4-3,3 7-3,0 1 3,-1 2-8,-2 4-1,-2-1-1,0 3 9,-2 1-14,2 2-15,-4 0-26,2-4-31,0 1-50,-4-4-204,6-7 168</inkml:trace>
  <inkml:trace contextRef="#ctx0" brushRef="#br0" timeOffset="254673.0796">22768 2495 913,'2'-28'7,"3"1"1,-3 6 2,2 2 3,3 4-3,1 0-1,3 1-5,1-1 2,6 2-4,0 1 2,4 1-3,1 5 0,-2 4-1,2 2 1,3 4 0,-1 4-2,-4 5 1,0 2 4,1 8-4,-8 2 4,-3 3-4,-5-1 0,-6 3-1,-4 5 8,-7 1-2,-1 6-4,-10-2-2,1 0 2,-4-2 0,0 0-1,-3 0 5,3-3 2,1-1-5,6-7 2,0-1 2,2 1-3,3-6-2,4-2 9,5 0-3,4-4-2,4 1-2,7-5 1,4-4-17,8 1-5,6-2 2,8-6-11,7-2-40,7-7-59,-1-5-146,1-3 208</inkml:trace>
  <inkml:trace contextRef="#ctx0" brushRef="#br0" timeOffset="254971.9925">23556 2231 731,'-13'-24'-4,"2"5"6,3 4 5,0 0 7,3 6 5,1-1 2,0 2 1,2 1-5,0 1-4,2 6-4,8-6-1,3 6 1,3 4-4,4 4 4,2 5-1,4 8 2,-1 2-3,3 8-1,-4 5-2,0 2 0,-3 2 1,-4 5-1,-2 1 3,-5 4 7,-2-1 3,-6-1 0,-4 7 2,-10 15-4,-10 1 2,-7 0-2,-8-5 1,-5-3-5,-7 0 1,-2-6 0,-6-2-2,0-5-12,-5-3-13,1-3-11,-1-4-17,1-6-15,-3-5-20,13-8-29,2-8-160,2-5 215</inkml:trace>
  <inkml:trace contextRef="#ctx0" brushRef="#br0" timeOffset="255298.9661">21193 1884 683,'-12'-15'-34,"1"3"3,1 6 5,-1 3 3,0 4 8,-3 5 16,-8 8 6,-1 5 5,-4 9-1,-4 7 5,-10 18 9,3 7 2,0 13 13,4 5 4,2 6-1,3 8 2,5 5-5,3 2-2,8 3 8,7 0-12,6-1 4,15-1-1,12-4-3,15-5 3,13-7-4,7-2-20,13-8-7,4-9-16,14-10-24,9-9-24,4-12-38,-2-15-74,0-11-107,-3-14 205</inkml:trace>
  <inkml:trace contextRef="#ctx0" brushRef="#br0" timeOffset="255803.6524">23649 1331 707,'0'0'-39,"-2"-5"2,2 5 3,0 0 2,0 0 4,16-2 2,-16 2 3,20 3 4,-8 1 3,6 2 1,3 5 7,0 3 1,6 3 0,-1 2 2,5 7 1,-1 5 1,0-1 1,-5 5-2,1 1 2,-6 0 1,-4-1-2,-2-1 4,-5-2 2,-3 2 3,-4-5 4,-4 2 9,0-5 4,-7 7 7,-3-3 6,0-1-2,-4-3 1,2 1 0,-1-2-5,2-4-3,0-4-7,5 2 5,0-4-3,1 0-1,2-1 6,5-1 0,3-3-4,6 1 2,1-1 11,11-1-17,3-1 1,6-2-1,7-3 1,5-1-25,3 0-16,3-4-27,8-2-42,-3-3-78,-3-3-55,3 1 76</inkml:trace>
  <inkml:trace contextRef="#ctx0" brushRef="#br0" timeOffset="256040.9576">24441 2583 559,'0'8'-38,"0"1"14,0-2 12,4 1 17,2-2 9,5 1 16,2-1 5,5 0 3,6-4 0,5 0-6,5-2-3,9-2 0,-1 0-3,0-4-4,3 0-10,-3 1-13,0-1-31,-3-5-35,-3-1-46,-3-1-85,-3-2 67</inkml:trace>
  <inkml:trace contextRef="#ctx0" brushRef="#br0" timeOffset="256255.2302">24972 2139 579,'-6'-2'-2,"6"2"-3,0 0 0,-15 6 11,8 2 11,1 1 11,-3 6 11,1 2 7,0 4-1,0 4-2,-2 7 2,2 3-4,0 3-4,-3 7 1,0 3-4,3 2-1,-2-1-3,1 3-2,1-1-5,-3 0-1,6 1-30,-1-2-21,4-9-42,0 0-70,2-11-156,2 1 185</inkml:trace>
  <inkml:trace contextRef="#ctx0" brushRef="#br0" timeOffset="256507.2385">25440 2167 892,'2'-22'23,"0"7"9,-2 1 5,2 3-5,0 3-7,-2 0-8,0 3 0,2 1-7,0 2-2,-2 2 4,0 0 3,0 0 0,-2 17 1,2-2-5,-4 5 1,2 4 6,0 7-8,0 5 1,0 4 7,0 2-5,2 4-13,0-1-23,0 1-25,2 5-38,-2-5-54,2-4-182,0-2 161</inkml:trace>
  <inkml:trace contextRef="#ctx0" brushRef="#br0" timeOffset="256787.1237">26145 2278 942,'-4'-4'20,"-3"0"-5,2 1-8,3-1 5,2 4-3,-4-6 5,4 6 6,11-4 2,2 3-2,8-2 4,7 2-5,6 1-2,1 1 1,5 2-2,5 0-16,1 1-18,1 0-38,-5 2-38,0-2-59,-8-1-138,-1-1 192</inkml:trace>
  <inkml:trace contextRef="#ctx0" brushRef="#br0" timeOffset="256954.073">26269 2670 789,'-8'8'-18,"1"0"2,5-5 0,4 3 7,5-4 6,4 0-2,4-2 4,5 0 1,10 0 1,2 0-4,4-2-4,6 0-33,-2-2-46,2-1-114,-5-3 68</inkml:trace>
  <inkml:trace contextRef="#ctx0" brushRef="#br0" timeOffset="258535.4816">27943 2263 519,'-8'-11'-17,"2"1"5,-2-1 10,3-1 7,-1 2 13,2-1 7,-3 0 11,3-1-1,2 3 2,0-3 3,2 3 0,0-1-4,4 1 0,0 1-9,5 0 0,6 5-4,-1 1-1,6 4 11,5 3-14,0 3-2,2 5-4,5 5 3,-2 2-4,2 5-3,-5 6 1,-1-1 2,-7-1-2,-7 3 1,-3 1-4,-9-3-1,-4 4 6,-9 0-5,-6 3-2,-7-1 1,-1-3-1,-5-5-2,2 1 4,4-9 8,0 0 5,0-3-2,7-2 12,1-4 11,2-1 11,2-1 3,3-1-6,0-5-7,5 0 1,6-3-12,0 0-2,0 0-9,17-25-5,2 8-14,7-6-12,7-6-9,19-14-12,0-2-4,1 2-6,2-3 4,-5 2 5,2-2 1,-7 5 3,-10 4 5,-9 7 1,-8 3 3,-2-1 2,-6 5 9,-2-2 4,-6 6-3,-2 0 3,-4 2 2,-2 1-3,-2 5 6,-6 4 5,2 3-7,-1 4 8,-1 7 2,-4 5 0,4 5 22,2 4-23,-2 10 2,4 1 1,6 6 3,2 2-1,2 2 1,6 7 0,4-3-9,4-2-11,2-4-6,3-4-14,0-5-3,4-4-19,1-5-22,1-3-34,3-4-49,-1-7-140,0-2 190</inkml:trace>
  <inkml:trace contextRef="#ctx0" brushRef="#br0" timeOffset="258928.82">28763 1594 750,'-10'-9'-40,"3"1"13,0 2 6,3 2 7,0 1 7,2-1 7,2 4 4,-4-6 4,4 6 1,0-6 2,0 6 0,8-2-2,-8 2-1,18 2 1,-4 2-1,5 2 2,6 2-3,5 7 0,-1 0-3,3 4 4,5 4-3,-1 3-4,-5 1 3,-5 4 1,-4-7-1,-4 5 0,-4 0-2,-5-5 2,-5 3 7,-6 0 5,-2 1 5,-7 1 6,-3-1 10,-6 1 3,2-4 5,-4 0 3,3-2-3,5-3-12,-2-2 5,4-1-12,-1-2 1,5 0 0,-1-2 2,7 3-4,2-3 1,4-2-2,7 3-3,6-3-8,5-1-18,2 0-27,6-7-32,1 1-39,6-6-69,3-2-164,0-1 150</inkml:trace>
  <inkml:trace contextRef="#ctx0" brushRef="#br0" timeOffset="259183.9344">29315 2503 958,'0'0'10,"-10"-4"0,10 4-2,-3-5-4,3 5 0,13-10 5,0 4-1,4-2 3,9 3 0,1-3-4,7 0 0,4 1-3,2-1 3,3 1-1,-1 1-12,0-2-13,1 2-26,-3 1-28,-3-1-44,-5 1-157,-2-1 208</inkml:trace>
  <inkml:trace contextRef="#ctx0" brushRef="#br0" timeOffset="259425.8166">29798 2067 758,'-5'-6'31,"3"2"-8,0 0-2,2 4-3,-4-5-8,4 5 3,0 0 9,0 0 6,0 0 16,-6 15-1,6-4 2,-2 9 3,0-2-4,-2 7-2,-3 5-4,-2 5-1,1 1-1,-7 8-5,3 4-1,-3 1 3,2-3-27,3 2-29,-2-1-42,4 3-8,4-10-40,2-8-107,6 0-89,4-1 175</inkml:trace>
  <inkml:trace contextRef="#ctx0" brushRef="#br0" timeOffset="260140.4212">30645 1888 828,'6'-24'-4,"-4"8"2,0-2 11,0 5 21,1 4 3,-1-1 7,0 3 8,0-1 9,-2 0-9,2 3-8,-2-1-11,0 6-4,2-4 3,-2 4-3,0 0-7,-4 15 0,0-2 0,-1 5-7,-5 3 5,-1 3-4,-2 5-3,-3 0 10,-2 3-7,-4 2-7,4-2 3,-1-1 1,3-2-5,-2 1 2,2-3-2,-2-2-1,6-3 1,1-2 1,1-4-3,1 0 3,3-1-4,-1-1 2,3-2 4,2 0-3,0-2 6,4 1-3,4-1 0,3-1-2,4-1 2,2-1 2,1 1-11,2-2-3,2 0-9,2-1-6,-1-1-11,0 0-5,0-1-2,-1 1-4,-2-2 6,-1 1-1,-2-2 6,0 1 4,-3 0 1,0-2 2,-2-2 7,0 0 0,-1 1-2,2 1 5,-5-5 0,0 0-1,3 1 10,-5-2 1,0-1 6,0 1 6,0-2 3,-2 1 1,0-1 5,1-2-3,-1 1 16,-2-1 4,2 1 6,-2-3 9,3 1-5,-3 0 5,0 1 6,0-1 1,-3-1 8,3 1 4,-2-1-1,2 3 10,0-1 0,-2 1-3,-1 1-1,3 1-8,-2-1-10,2 2-8,0 1-6,-2-1-10,2 6-5,0 0 1,0 0-5,0 0-2,0 0 1,0 25-5,0-10-1,-2 6 4,2 3-6,-2 3-17,0 4-18,0-1-26,0 8-29,0 0-27,0 4 0,-3-2-32,3 2-36,-2-4-78,0 0-237,-2-1 8</inkml:trace>
  <inkml:trace contextRef="#ctx0" brushRef="#br0" timeOffset="261183.7489">30886 1992 1221,'0'0'-65,"0"0"6,0 0 3,10-11 8,-2 9 6,4 2 10,-2 0 7,3 0 2,-1 4 4,6 1 8,-4 1 1,8 4-2,-4 3 8,2 0-3,-1 5-1,1 3 2,-2-2 0,-4 2 3,-1 0 0,-4 1 2,-3 3-1,-2-2 4,-2 0 1,-4 2 4,-4 0 2,0-3 2,-3 1 6,-2 0 2,1-2 3,-2-2 1,0 0 9,2-6 5,2 2 9,-3-3-3,3 1 2,1-3 8,-2-3 2,5 3 2,-2-2 2,2-2-2,0-1 0,2-3-7,2-2-4,0 0-8,0 0-2,0 0-5,20-19-3,-6 7-3,5-3-1,1-4-7,6-4-8,4-3 1,1-5-2,3-1-7,11-12-1,-9 6 0,-4 3-3,10-10 1,-11 5-3,-5 6 2,-3-1-1,-6 7 1,-2-3-1,-3 4 0,-3 1-2,-2 3 1,-5 4-2,0 2-2,-4 2-1,-2 3-1,-3 6 1,-2 5 1,-3 4-1,-3 7 3,-2 5 1,-4 6 2,2 6-2,4 3 3,-2 10-2,2 0 8,2 4-3,7-4 5,0 2 0,4 0 0,2-2 0,2 0 1,4-4-17,0 1-12,5-4-19,2 0 4,2-5-28,1-1-16,4-4-19,-2-6-35,2-2-255,3-5 96</inkml:trace>
  <inkml:trace contextRef="#ctx0" brushRef="#br0" timeOffset="261421.206">32033 2303 1044,'-6'-4'-7,"6"4"4,-2-4 4,2 4-2,0 0 5,8-6 7,0 5 5,5-1 6,4 0-4,4 2-7,3-2 2,3 0-1,5 2 2,2-2-10,0 2-9,2 0-18,-3-2-15,1 2-22,0-2-26,-2-2-37,-5-2-158,1-1 202</inkml:trace>
  <inkml:trace contextRef="#ctx0" brushRef="#br0" timeOffset="261663.3022">32334 1918 768,'-6'-2'-9,"-4"0"-1,4 0-3,6 2 2,-8-2 1,8 2 6,0 0 21,-15 6 7,11 0 3,0 3 13,-1 5 0,1 1-2,2 4-1,-4 2 2,1 4-5,-1 3 2,-2 7-5,0-1-1,-4 4 1,2 8-6,-2-3-6,1 3-26,-2 0-23,0 0-47,1-2-65,4-10-172,-2 0 169</inkml:trace>
  <inkml:trace contextRef="#ctx0" brushRef="#br0" timeOffset="262371.3565">33356 2128 821,'4'-10'-28,"-2"2"8,0 1 1,0-1 4,-4 1-4,-2-1 5,0 2 1,-4-1 1,-3-1 1,-4 1 3,1 1-1,-6 0 3,-3-2 0,-3 3-2,-1 1 3,0-2 5,-3 2 6,1 0-4,1 2 1,0 1 5,3-1-4,3 0 2,2 0 1,-2 2-3,3-2 1,3 2-4,0 0 2,2 0 0,1 2-2,0 0 3,3 0-1,-3 1 1,3 2 0,1 0-2,0 1 0,1 3 5,0 1-3,0 0 3,1 2-1,0 2 1,3 3 0,-2-2-2,0 8 0,-1-2 2,1 2 0,0 2 2,-3 0-1,2 1 1,-1 1-2,-2 3 2,2 1 0,-2-6-3,4 1 0,-2-1 2,2-4-2,1 2 0,-1-6-1,2 0 2,0 0 9,1-3-3,-1-1 4,0-1 3,2-3 13,-1 1 0,3-3 11,-2 1 1,4-1 5,3-3-7,-1 0 0,5-2-2,1 0-6,1-2-2,3-2-2,4 0-7,0 0-2,2 0 0,1 2-5,5-2-2,-4 2 4,8 2-4,-3-2-2,3 4-4,-2 2 6,-1-2-12,-1 3 3,-3 1-3,-2 1 0,-2 3 1,-2-1 2,-4 5-6,-5-1-1,-4-2 4,-2 4-4,-4 2 12,-4 2-12,-2-2-1,-7 2-1,0-2 5,-6 2 9,-3 0 0,-3-4 9,-1 1-1,-2-3 4,2-4-4,-7 0 4,1-3-6,3-2 3,-1-2-5,-4-3 0,2-1-21,0-3-39,-5-1-38,0-4-65,1-3-153,0-4-97,6-2 92</inkml:trace>
  <inkml:trace contextRef="#ctx0" brushRef="#br0" timeOffset="263824.9173">12703 6248 215,'-12'0'48,"0"-2"-5,2 1-2,2-2-9,2 2-1,6 1 0,-12-2 5,7-1-6,5 3-1,-2-7-2,2 7-4,7-9 5,1 1 1,6 0-4,8-1-4,12-2 0,3-3-1,15 3-1,25-6-2,6 3-3,4 1 0,0 3-4,0 2-12,-15 5-15,-13 1-22,-6 2-33,-7 0-46,-1 2-72,-9 0 65</inkml:trace>
  <inkml:trace contextRef="#ctx0" brushRef="#br0" timeOffset="264038.8697">13065 6589 535,'-12'2'8,"4"-4"4,1 0-3,7 2 3,2-8 0,7 3 0,5-1 3,8-2-5,5-1 4,7-3-2,2 1-2,4 1-1,9-1 0,-9 1-12,5 3-10,-3-1-23,-2 1-43,1 1-108,-5-2 64</inkml:trace>
  <inkml:trace contextRef="#ctx0" brushRef="#br0" timeOffset="267399.3885">14655 5677 475,'19'-12'0,"-2"1"2,-1-1 8,-4 1 5,0 0 8,-1-1 9,0-1 4,1-4 5,1-2-1,-1-1 2,0-1 8,-4 1 3,-2-1-2,0-2 3,-2 4-10,-2 0-3,-4-1-5,-4 3-4,-4 0-1,-7 2-9,-4 4 0,-5 1-2,-3 4-1,-3 6-4,0 3 6,-5 6-12,-8 6 1,5 8 1,4 2-3,-1 5 1,5 5-1,6-1-3,2 2 5,5 2-4,8-6 1,3 1 3,5-5-4,6 1 0,-1-2-2,6-3 9,7-1-5,4-2 2,5-2-5,3-5-2,1-5-2,2-3-3,1-3 5,3-4-6,2-3 7,0-6-5,0-3 1,1-6-5,0-2 3,-5-4 4,-2-3-3,-8 3-1,0-2 1,-5 3 3,-1-1 2,-5 4 2,0 2-1,-3 4 0,0 1-9,-1 5 5,-2 3-6,-3 6 1,-2 0 4,2 17-1,0 2 0,-4 4 5,2 5 0,0 7-1,2 9 5,-2-1-3,0 5 6,0 6-9,0 1-3,-2 3 3,2 0 1,-2 1-8,-2-2 3,-2-1-2,0-1 2,0-4 14,-4 1-8,-3-5-7,-2-1 1,-2-4 3,-4-4-2,0-4-2,-3-7 1,-1-3 3,-1-4-2,0-5 9,0-5 1,0-9 6,1-1-1,-1-6 2,4-5 5,-4-8 0,7-6 0,2-9-5,8-4-17,3-12 5,8-5-8,13-19-2,6-6 3,11 0-5,9-4-7,7 0-11,3 0-12,8 4-4,-4 4-13,2 6-12,-2 7-17,-4 8-21,-3 3-37,-5 10-185,-9 10 159</inkml:trace>
  <inkml:trace contextRef="#ctx0" brushRef="#br0" timeOffset="267718.8663">15781 5011 865,'-4'-18'-23,"-4"3"0,1 1 2,-4 3 4,1 3-3,-4 2 9,-4 2 6,-1 7 5,-2 4 7,-6 10 6,-3 10 7,-10 20 1,3 10-3,2 10 5,5 8-3,2 4 3,8 3-2,2 4 0,8 2-2,4-1-2,8 1 6,8-2 2,10 3-4,7 1 1,7-4-7,4-4 1,8-4-1,5-4 0,9-5 1,3-7-5,2-5-16,5-5-19,-3-4-24,-2-10-33,-6-6-49,-9-15-163,-7-7 191</inkml:trace>
  <inkml:trace contextRef="#ctx0" brushRef="#br0" timeOffset="268557.6316">16000 5404 735,'-9'-4'-29,"3"0"6,1-1 2,3 1 0,0-2 7,2 6 4,9-13 3,-1 7 10,7 1 1,6 1 7,2 2-2,5 5 2,1 3-3,3 8 0,2 3 4,0 8-1,-3 5 1,-1 2-5,-4 7 3,-3-2 1,-9 4-1,-2-5-2,-8 2 1,-4 0 1,-6 0 1,-6-2-5,-2-1 1,-3 1 5,-4-6 1,2-5 3,-1 0 13,4-6 1,-1-2 20,2-1 1,2-5-3,1-2 0,1-3-8,2-4-3,1-2-2,8 0-1,-8-10-10,8-1-1,2-1-2,4-4-2,4-5-10,6-10 0,5-5-2,2-4-9,10-16-11,2-3-6,1-1-2,0-4 2,0 4 0,-3-3-1,-1 0-3,-4 2 3,-1 0 0,-5 14 1,-8 5 6,-1 7 1,-2 3-6,-5 5 6,-2 2-3,-2 6-1,-2 2 2,-4 2-4,-2 7 8,0 4 3,-6 4-3,2 8 6,-4 8 6,-2 10-2,2 5 2,1 9 5,1 7-5,0 1 4,6 3-2,4 1 1,2-7 3,6 7-2,3-4-3,6-5-16,2-3-17,4-4-21,0-7-22,3-4-27,-1-4-165,4-4 217</inkml:trace>
  <inkml:trace contextRef="#ctx0" brushRef="#br0" timeOffset="268935.8673">16774 4810 666,'-9'-14'-44,"5"3"8,0 1 3,0 5 4,2-3 2,2 5 3,0 3 1,8-10 2,0 8 3,1 0 2,4 0 2,0 2 0,5 0 1,-2 2 4,2 4 0,2-2 2,-4 3-1,-1 1 3,-2 2-1,-2 1 3,-3 2 1,-6 3 9,-2 0 3,-4 2 6,-4 6 2,-5 3 9,-2 2 1,-4-1 3,2 1-3,-2-3 6,0 1 0,0 0 0,2-5-1,4-1-4,0-1-2,3-1 1,0-2-1,0-2 5,8-1-2,0-1 2,4-2 0,6 1-6,4-3 4,7 3-6,4-5 5,4 1-8,5-4-17,4-1-12,1 0-24,1-3-22,4-3-37,-5-2-178,2-1 211</inkml:trace>
  <inkml:trace contextRef="#ctx0" brushRef="#br0" timeOffset="269142.2958">17056 5551 693,'-4'8'-33,"0"-1"3,-2-3 8,4 1 17,2-1 15,0-4 7,10 2 6,0 1-4,-10-3-1,27-3-3,-5 0 0,5 0-2,0-2 2,3 1-14,6-3-13,1-1-24,-2-2-33,-1 1-43,0-5-65,-2 3 60</inkml:trace>
  <inkml:trace contextRef="#ctx0" brushRef="#br0" timeOffset="269372.0899">17388 5077 469,'-11'-10'9,"5"2"5,0 3-4,0 1-6,2 0-2,-2 2 6,6 2 10,0 0 9,-4 13 10,4-1-3,0 5 8,0 4 0,2 7 1,2 9-1,-4 3-1,4 2-6,-2 2-1,-2 3 0,2-1-6,0 5 0,2 1 0,2-3-7,-2-1-3,4 0 5,-1-9-16,2 0-28,-1-2-20,0 0-33,-3-5-57,3-3-152,-6-6 199</inkml:trace>
  <inkml:trace contextRef="#ctx0" brushRef="#br0" timeOffset="269625.454">17682 5293 773,'2'-26'4,"-2"3"6,2 6 11,-2 4 9,0 1 7,2 3-9,-2 1-4,0 2-4,0 1-4,2 1-5,-2 4 3,0 0 0,0 0 0,9 25 3,-5-6 3,1 5-6,-3 9-1,2 5 0,-2 6-3,2 5 1,1 3 2,1-1-21,-2 1-18,2-3-26,-2-5-28,3 2-6,-2-6-82,1-4-73,-2-8 239</inkml:trace>
  <inkml:trace contextRef="#ctx0" brushRef="#br0" timeOffset="269938.3095">17850 5057 676,'-5'-34'-10,"3"6"1,2 5 11,0 4 1,5 1-6,1 5 4,4 2-4,5 3 6,4 3 0,2 5 6,5 3 0,2 5 0,3 9 4,3 12 0,8 18-5,-4 7 1,-2 7 2,-7 3 0,-1 7 1,-11 0 0,-4 2-3,-9-12 1,-4-3-5,-4-1 2,-9 17 2,-4-5 2,-6 0 2,-6-7-1,-3-1-1,-5-5 1,-7-3-1,-3-6 1,1 1 1,-7-6-10,3-6-20,3-5-17,9-10-34,0-2-59,3-8-102,9-3 78</inkml:trace>
  <inkml:trace contextRef="#ctx0" brushRef="#br0" timeOffset="270220.0568">18944 5518 619,'13'-3'-18,"1"-1"0,4 0-2,6-4 3,4 3 3,1-1 4,1 0-1,2 2 0,0-1 0,1 1 1,-1 0-6,2 2-23,-2 2-38,-3-2-41,-5 2 40</inkml:trace>
  <inkml:trace contextRef="#ctx0" brushRef="#br0" timeOffset="270401.0279">19153 5831 383,'-12'11'57,"1"-5"5,3 0-1,3-3-2,1 1 8,-1 0 0,5-4-3,0 0 4,14 2-9,0-4-8,5 0-7,7 0-3,2 1-8,5-3-14,1 0-23,6 0-30,3-2-46,-3 0-82,0-3-129,5-4 191</inkml:trace>
  <inkml:trace contextRef="#ctx0" brushRef="#br0" timeOffset="272079.7522">20563 5035 732,'-2'-15'-37,"0"1"14,2-1 6,0 3 6,0 1 5,4-1 2,-2-1 2,4 2 5,3 1 2,2-1 6,3 3-1,10 3 0,3 3-1,5 2 0,8 5 3,7 7-5,-1 5-1,-1 6 2,9 13 3,-5 6 3,-7 4-7,-10-3 2,-8-3 0,-9 4-1,-5 0 1,-10-2-2,-6 6 1,-9-3-6,-15 13 2,-4-7 3,-8-5-5,9-10 2,-1-8 4,2-1 6,2-6 12,3-4 0,-1-2 5,5-3 9,-1-4 2,6-3 1,0-3-7,6-2-6,1-4-3,3-3 0,6-5-3,2-5-5,8-8 1,7-5-6,9-9-3,15-18-8,8-1-6,6-2-3,2 1-1,-2 0-5,-1 4-1,-3 2 1,-5 2 0,-1 1 1,-13 10 4,-7 7-3,-6 3-3,-3 1 5,-4 5-3,-4-1 6,-4 4-1,-4 2 3,-4 2 2,-4 2-2,-2 3 3,-5 3 2,-2 3-2,0 4 4,-2 4-4,0 7 3,1 5 2,0 6 0,3 9-1,4 7 4,4 12 4,5 7-3,6 4 1,4 21-2,3-3 5,6-1-4,4-6-5,0-3-13,0-14-10,0-9-10,0-2-12,4-4 6,3-2-14,2-5-21,-3-9-57,2-3-158,-2-3 196</inkml:trace>
  <inkml:trace contextRef="#ctx0" brushRef="#br0" timeOffset="276600.5493">21413 4398 703,'-4'-5'-41,"2"-1"13,-2 0 17,2 0 6,0-1 9,-2-2 6,2 0 7,0-2 3,-1 0 3,3 0-5,0-3 0,3 1 0,1 0 0,0-3 1,0 3-4,4-3 4,2 3-5,2 2-4,2-2 1,6 1-5,3 0 2,5 5-3,2 2 1,3 1 1,3 4-1,2 4-1,2 3 0,-1 4 4,1 7-9,-3 1 4,-3 5 2,-4 5-1,-7 2-2,-3-3 5,-8 2-3,-4 3 4,-8-3-5,-6 4 0,-6 1 2,-7 3 5,-9-2-4,-2 0-1,-2-3 2,-12 11 3,7-12 3,2-5 8,5-1-4,4-6 0,2-4-6,5-1 6,2-1-5,2-1-2,3-1 1,5-1 4,2-1 3,7-3 0,8 3 0,4-2 0,9-1-4,7-1 6,8-2-6,5 0-1,-3-4-4,4 0 1,3-3-1,-3 2-8,-1-3-14,-1 2-10,-2-4-7,-9 3-17,1-3-12,-4 2-19,-5 0-36,-5 0-220,-2 1 153</inkml:trace>
  <inkml:trace contextRef="#ctx0" brushRef="#br0" timeOffset="276836.6653">22057 5242 882,'-6'6'-18,"2"0"-2,0-1 1,0-3 4,2 2 8,2-4 14,0 0 3,0 6 2,0-6-5,0 0 2,33-10 0,-10 5-2,4-3 1,7-2 1,5 1-4,-1 0 0,2-1-6,5-4-9,-5 3-9,0 0-1,-2-1-19,-2-1-28,-4-1-36,-9 2-112,-2-2 73</inkml:trace>
  <inkml:trace contextRef="#ctx0" brushRef="#br0" timeOffset="277077.1591">22423 4856 575,'-6'-8'-3,"0"1"13,2 1 17,-1 0 9,1 2 6,0-1 2,2 1-2,-2-1-1,4 5-7,-5-5-8,5 5-2,0 0-2,0 0 1,0 0-1,0 0-6,0 19 3,0-8 1,2 3-2,-4 7-7,2 6 7,0 3-8,-4 8 7,2 2-2,-3 11-2,-1 5 3,2 1-4,-2 0-5,2 0-13,0-2-24,2-1-21,-4-1-34,4-9-57,2-4-145,-2-8 195</inkml:trace>
  <inkml:trace contextRef="#ctx0" brushRef="#br0" timeOffset="277738.8706">22798 4935 815,'0'-30'-5,"2"5"3,-2 6 7,0 0 5,2 2 1,-2 2 20,5 0 2,-3 1 5,2-1-3,0 2-6,4 1-1,4 1-5,0 1-1,4 3-2,10 1-3,0 0-5,3 3 1,5 1 1,2-1 3,7 6 0,1-3-5,-1 0-1,-1 0 0,-4 0-3,-1 0-1,-3 0 3,-4-3 2,-1 2-3,-3-1 0,-4 0-2,-3 0 1,-3-2 4,-2 2-7,-2 0 4,-6 1-6,-2 1 3,-4 0-2,0 0-8,0 0 5,-18 15 2,2-6-3,-2 7 2,-8 2-1,-1 3 1,-5 8 1,-2 2 0,-11 12-3,3 1-1,-1 2 2,10-8 5,3-4-2,3-1 2,2-3-1,3-1 0,1-4-1,6-6-2,0-1 1,3-2 3,2-1 5,-2-4 11,4 1 8,4-5 7,-2 1 0,2-2-4,1-4-3,3-2-3,0 0-4,0 0-3,21-14-2,-5 7 0,4-4-4,4-1-4,5-1 4,3-3-4,2 1-2,2 0-1,-1 1-1,0 3 0,1 0-8,-8 5 0,-1 2-1,-2 4 0,-2 2 1,-1 2-2,-4 7 2,0 1 1,-4 5-4,-3 2 0,-5 2 2,-4 4 6,-4 2-8,-4-1 6,-7 6-3,-1 1 0,-10-1 0,-2 3 4,-1-5-1,0-2 5,2-4 3,-3-3 7,2-3 4,-1-2 3,1-1 0,1-6 0,-2-1-5,-1-1-2,3-3 0,-3 1-1,5-4-8,-1-1-24,4 0-33,-2 0-40,1-1-48,0-2-71,2 0-271,-1-3 13</inkml:trace>
  <inkml:trace contextRef="#ctx0" brushRef="#br0" timeOffset="278310.2368">20468 6330 1174,'-11'0'-87,"3"2"13,-3-2 13,0 0 17,3-2 16,0 0 11,8 2 9,-18 0 10,12 0 8,6 0 0,-8-2-2,8 2-2,0 0 2,0 0-2,26-8-2,-6 5 7,10-3-9,23-3 2,30-3 2,12 1 0,10-3 5,14 3-4,12-2 1,11-1-4,7 1 3,3-2-1,-3-1 2,0 3 0,1-2-4,-1 0 7,-3-1-5,-1 3-2,-1-2 4,-1 2-4,-8-1 1,-8 3-1,-7-3 0,-11 3-3,-10 0-1,-10 1 3,-21 2-3,-15 3-1,-13-1 0,-7 2 7,-1 1 0,-4 0 3,-5 0-2,-2 1-5,-4 0 0,-1 0-19,-6 2-9,-6 2-15,-2 0-20,-2-2-24,0 0-54,-22 8-104,4-5 238</inkml:trace>
  <inkml:trace contextRef="#ctx0" brushRef="#br0" timeOffset="278421.9424">23364 6113 666,'0'0'22,"0"0"3,0 0-3,0 0-23,0 0-65,0 0-225,0 0 162,-12-29 44</inkml:trace>
  <inkml:trace contextRef="#ctx0" brushRef="#br0" timeOffset="280207.878">27857 2863 5,'0'0'5,"0"0"-8,5-4-3</inkml:trace>
  <inkml:trace contextRef="#ctx0" brushRef="#br0" timeOffset="280687.1669">27870 2855 10,'0'0'14,"0"0"8,0 0 11,0 0 9,0 0-2,0 0 6,0 0-1,0 0-5,0 0-7,0 0-2,0 0-2,0 0-1,8 6-6,-2-4-1,5 2-1,2 2-3,2-1-2,5 1-1,8-1 2,8 3-2,7 0-4,14 0 0,29 3-2,14-4 2,10 1-4,8 0 1,7-3 1,6 1-4,5-2 1,3-2 3,8 2 3,5-4-3,3-2 3,1 0-1,1 0-2,1-2 1,-3 1 3,1-2-1,2 4-1,1-1 2,1 0-6,3 0 3,1 2-2,-6 2 0,-3 0-2,-10 1 2,-1 2 3,-11 0-3,-3 3 3,-9-3-4,-5 1 3,-6 0-7,-9 0 4,-5 1 0,-9-1-2,-16-3 3,-14 2 1,-9-1-4,-4-3 2,-2 1 1,-2 2-4,-4-2 2,-2 1-1,0 0 3,-3-2-3,-1 1 0,0 2 0,-7-2 1,-1-2 0,-2 2 7,0 0 14,-3 0 12,-5-2 0,3 2 8,-4-2 6,1 0-3,0 0-3,-4 0 1,2 1-8,-10-1-4,15 0 1,-7-1-9,-8 1 0,13 0-6,-13 0-2,11-2-3,-11 2-4,10 0 1,-10 0-5,0 0-11,10 0-12,-10 0-29,0 0-23,12 0-34,-12 0-15,0 0-25,0 0-208,0 6 138</inkml:trace>
  <inkml:trace contextRef="#ctx0" brushRef="#br0" timeOffset="282252.3925">19999 6400 831,'0'-11'-74,"0"0"14,6-3 10,-2 3 12,0-3 10,2-1 8,0 2 5,0 2 5,3-1 0,-2 1 1,1 1 2,-2 3 0,1-1-2,1 2 2,2 2-1,0 1 1,0 3 3,-10 0 4,18 7 3,-4-1 1,-4 5 4,3 1-1,-1 3 2,4 4 2,0 0-2,-1 0 6,4 4-1,2-2 4,3 0 7,-2-2 10,6-2 1,4-2 10,2-3-5,6-5 2,6-3 4,16-6-6,27-7-3,2-6-3,6-6-3,4-6-2,4-4-5,2-3-2,6-4-1,3-4-3,-1-4 0,-1-1-7,-2-5-1,-2 1-6,-4-2 0,-9-1-1,-2 1-15,-8 2-7,-9 3-9,-7 6-13,-8 4-12,-17 9-11,-7 7-23,-12 4-32,-4 5-136,1 2 227</inkml:trace>
  <inkml:trace contextRef="#ctx0" brushRef="#br0" timeOffset="283391.1624">27519 2320 649,'0'-15'-33,"0"-2"3,0 2 9,0 1 14,0 1 18,-3 1 2,3 1 2,0 1-2,0 1-1,0 1 0,0 0-5,0 3-3,0 5 2,0-6 7,0 6-1,0 0 3,0 0 2,13 21-3,-9-7 1,2 2-1,0 2-1,2 5-4,-2-1 1,0 1 1,0 0-1,3 0 2,-3 0 5,5-2-5,-3-2 10,3 0 4,3-2 5,4-2 1,4-3 9,8-4-8,11-7-3,18-7 4,23-7-3,11-8 4,9-6-10,4-7-3,6-5-8,2-6-3,1-1 1,-1-5-2,5-4-3,20-14-4,-3-3 2,-3 0 0,-22 9-2,-2 4 2,-3 2-5,-6 3 4,-7 3-4,-6 3 2,-7 5 1,-10 6 1,-6 1 1,-18 11 4,-8 2 2,-7 7 3,-1-2 2,-5 1 10,1 0 6,-4 2-1,-4 0 0,1-3-4,-2 3 3,-2-2 6,-3 1-6,2 1 0,-6 0-4,2 0-5,-3 2 2,1-1-9,-3 1-1,1 0 0,0 1 5,-4 3-11,3-1 3,-1 0-10,-2 3-19,0-1-14,2 3-22,-2-1-22,-2 2-16,2 0-5,-2 4-10,0 0-13,0 0-20,-21 15-207,11-3 137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B2EA2-61FB-46A3-A03D-795548EB7372}" type="datetimeFigureOut">
              <a:rPr lang="en-US" smtClean="0"/>
              <a:t>9/3/2020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F7FE7-3EA2-4E49-961A-3F1B25155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984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F7FE7-3EA2-4E49-961A-3F1B251551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82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F7FE7-3EA2-4E49-961A-3F1B251551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57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F7FE7-3EA2-4E49-961A-3F1B251551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97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20B7F-4309-47EF-8E17-898CF79CA43F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11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B4279-9B23-411D-995C-D377CD9108BF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1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11C70-967E-4BF0-BA61-B27694DD6930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15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67C35-39F0-4F25-BECB-1760C80CABAC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23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C915-6FC4-4A76-A270-7FEC7B38C031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91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75CB-D680-450D-980F-62B879B1F189}" type="datetime1">
              <a:rPr lang="en-US" smtClean="0"/>
              <a:t>9/3/2020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281B8-E519-4C32-9D11-E473ED1E29CD}" type="datetime1">
              <a:rPr lang="en-US" smtClean="0"/>
              <a:t>9/3/2020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63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32FC-CE80-4C52-AE82-4C0499781059}" type="datetime1">
              <a:rPr lang="en-US" smtClean="0"/>
              <a:t>9/3/2020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0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3B2AF-186E-4FFA-B4B6-A354140F9741}" type="datetime1">
              <a:rPr lang="en-US" smtClean="0"/>
              <a:t>9/3/2020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16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65030-EFE8-4992-952E-3D7E361A3B20}" type="datetime1">
              <a:rPr lang="en-US" smtClean="0"/>
              <a:t>9/3/2020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88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80ED2-3636-4B0F-8410-1B062A3D1F8D}" type="datetime1">
              <a:rPr lang="en-US" smtClean="0"/>
              <a:t>9/3/2020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79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4C47D-6DA3-451D-8CAC-95A7512B68D6}" type="datetime1">
              <a:rPr lang="en-US" smtClean="0"/>
              <a:t>9/3/2020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2AB89-F92E-4C2F-9020-DAEE125AD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1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Discrete Mathematics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Functions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71582"/>
            <a:ext cx="9144000" cy="213974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Dr. Swati Jain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Prof. </a:t>
            </a:r>
            <a:r>
              <a:rPr lang="en-US" dirty="0" err="1" smtClean="0">
                <a:solidFill>
                  <a:srgbClr val="FF0000"/>
                </a:solidFill>
              </a:rPr>
              <a:t>Deepti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Saraswat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Prof. Ram Kishan Dewangan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Institute of Technology, </a:t>
            </a:r>
            <a:r>
              <a:rPr lang="en-US" dirty="0" err="1" smtClean="0">
                <a:solidFill>
                  <a:srgbClr val="FF0000"/>
                </a:solidFill>
              </a:rPr>
              <a:t>Nirma</a:t>
            </a:r>
            <a:r>
              <a:rPr lang="en-US" dirty="0" smtClean="0">
                <a:solidFill>
                  <a:srgbClr val="FF0000"/>
                </a:solidFill>
              </a:rPr>
              <a:t> University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Ahmedabad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41095-90F5-47D1-9D93-0DBBFFEBA9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7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3. Let </a:t>
            </a:r>
            <a:r>
              <a:rPr lang="en-US" sz="2400" dirty="0">
                <a:solidFill>
                  <a:srgbClr val="FF0000"/>
                </a:solidFill>
              </a:rPr>
              <a:t>f(x) = </a:t>
            </a:r>
            <a:r>
              <a:rPr lang="en-US" sz="2400" dirty="0" err="1">
                <a:solidFill>
                  <a:srgbClr val="FF0000"/>
                </a:solidFill>
              </a:rPr>
              <a:t>log|x</a:t>
            </a:r>
            <a:r>
              <a:rPr lang="en-US" sz="2400" dirty="0">
                <a:solidFill>
                  <a:srgbClr val="FF0000"/>
                </a:solidFill>
              </a:rPr>
              <a:t>| and g(x) = sin x . If A is the range of f(g(x)) and B is the range of g(f(x)).what is the value of A ∩ B is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84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4. Draw the graph of the function f (x) = |_x_| + |_x/2_| from R to R. (|_x_| is the floor of x )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78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5. Find </a:t>
            </a:r>
            <a:r>
              <a:rPr lang="en-US" sz="2400" dirty="0">
                <a:solidFill>
                  <a:srgbClr val="FF0000"/>
                </a:solidFill>
              </a:rPr>
              <a:t>f ◦ g and g ◦ f , where f (x) = x2 + 1 and g(x) =x + 2, are functions from R to R.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4280" y="97200"/>
              <a:ext cx="11337840" cy="551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0320" y="93960"/>
                <a:ext cx="11345400" cy="551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826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6. Determine </a:t>
            </a:r>
            <a:r>
              <a:rPr lang="en-US" sz="2400" dirty="0">
                <a:solidFill>
                  <a:srgbClr val="FF0000"/>
                </a:solidFill>
              </a:rPr>
              <a:t>if each function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pPr marL="342900" indent="-342900">
              <a:buAutoNum type="alphaLcParenBoth"/>
            </a:pPr>
            <a:r>
              <a:rPr lang="en-US" sz="2400" dirty="0" smtClean="0">
                <a:solidFill>
                  <a:srgbClr val="FF0000"/>
                </a:solidFill>
              </a:rPr>
              <a:t>To </a:t>
            </a:r>
            <a:r>
              <a:rPr lang="en-US" sz="2400" dirty="0">
                <a:solidFill>
                  <a:srgbClr val="FF0000"/>
                </a:solidFill>
              </a:rPr>
              <a:t>each person on the earth assign the number which corresponds to his age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13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6. Determine </a:t>
            </a:r>
            <a:r>
              <a:rPr lang="en-US" sz="2400" dirty="0">
                <a:solidFill>
                  <a:srgbClr val="FF0000"/>
                </a:solidFill>
              </a:rPr>
              <a:t>if each function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(b) To </a:t>
            </a:r>
            <a:r>
              <a:rPr lang="en-US" sz="2400" dirty="0">
                <a:solidFill>
                  <a:srgbClr val="FF0000"/>
                </a:solidFill>
              </a:rPr>
              <a:t>each country in the world assign the latitude and longitude of its capital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04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6. Determine </a:t>
            </a:r>
            <a:r>
              <a:rPr lang="en-US" sz="2400" dirty="0">
                <a:solidFill>
                  <a:srgbClr val="FF0000"/>
                </a:solidFill>
              </a:rPr>
              <a:t>if each function is </a:t>
            </a:r>
            <a:r>
              <a:rPr lang="en-US" sz="2400" dirty="0" smtClean="0">
                <a:solidFill>
                  <a:srgbClr val="FF0000"/>
                </a:solidFill>
              </a:rPr>
              <a:t>one-to-one.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(c) To </a:t>
            </a:r>
            <a:r>
              <a:rPr lang="en-US" sz="2400" dirty="0">
                <a:solidFill>
                  <a:srgbClr val="FF0000"/>
                </a:solidFill>
              </a:rPr>
              <a:t>each book written by only one author assign the author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04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6. Determine </a:t>
            </a:r>
            <a:r>
              <a:rPr lang="en-US" sz="2400" dirty="0">
                <a:solidFill>
                  <a:srgbClr val="FF0000"/>
                </a:solidFill>
              </a:rPr>
              <a:t>if each function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(d) To </a:t>
            </a:r>
            <a:r>
              <a:rPr lang="en-US" sz="2400" dirty="0">
                <a:solidFill>
                  <a:srgbClr val="FF0000"/>
                </a:solidFill>
              </a:rPr>
              <a:t>each country in the world which has a prime minister assign its prime minister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04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7.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from Z to Z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a) f </a:t>
            </a:r>
            <a:r>
              <a:rPr lang="en-US" sz="2400" dirty="0">
                <a:solidFill>
                  <a:srgbClr val="FF0000"/>
                </a:solidFill>
              </a:rPr>
              <a:t>(n) = n − 1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09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7.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from Z to Z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b</a:t>
            </a:r>
            <a:r>
              <a:rPr lang="en-US" sz="2400" dirty="0">
                <a:solidFill>
                  <a:srgbClr val="FF0000"/>
                </a:solidFill>
              </a:rPr>
              <a:t>) f (n) = n</a:t>
            </a:r>
            <a:r>
              <a:rPr lang="en-US" sz="2400" baseline="30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 + 1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12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7.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from Z to Z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</a:t>
            </a:r>
            <a:r>
              <a:rPr lang="en-US" sz="2400" dirty="0">
                <a:solidFill>
                  <a:srgbClr val="FF0000"/>
                </a:solidFill>
              </a:rPr>
              <a:t>) f (n) = n</a:t>
            </a:r>
            <a:r>
              <a:rPr lang="en-US" sz="2400" baseline="30000" dirty="0">
                <a:solidFill>
                  <a:srgbClr val="FF0000"/>
                </a:solidFill>
              </a:rPr>
              <a:t>3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019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87813"/>
            <a:ext cx="116862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>
                <a:solidFill>
                  <a:srgbClr val="FF0000"/>
                </a:solidFill>
              </a:rPr>
              <a:t>Is </a:t>
            </a:r>
            <a:r>
              <a:rPr lang="en-US" sz="2400" dirty="0">
                <a:solidFill>
                  <a:srgbClr val="FF0000"/>
                </a:solidFill>
              </a:rPr>
              <a:t>relation is a function or vice versa? Justify your answer. Let A = {a, b, c, </a:t>
            </a:r>
            <a:r>
              <a:rPr lang="en-US" sz="2400" dirty="0" smtClean="0">
                <a:solidFill>
                  <a:srgbClr val="FF0000"/>
                </a:solidFill>
              </a:rPr>
              <a:t>d}, </a:t>
            </a:r>
            <a:r>
              <a:rPr lang="en-US" sz="2400" dirty="0">
                <a:solidFill>
                  <a:srgbClr val="FF0000"/>
                </a:solidFill>
              </a:rPr>
              <a:t>B = </a:t>
            </a:r>
            <a:r>
              <a:rPr lang="en-US" sz="2400" dirty="0" smtClean="0">
                <a:solidFill>
                  <a:srgbClr val="FF0000"/>
                </a:solidFill>
              </a:rPr>
              <a:t>{p</a:t>
            </a:r>
            <a:r>
              <a:rPr lang="en-US" sz="2400" dirty="0">
                <a:solidFill>
                  <a:srgbClr val="FF0000"/>
                </a:solidFill>
              </a:rPr>
              <a:t>, q, r, </a:t>
            </a:r>
            <a:r>
              <a:rPr lang="en-US" sz="2400" dirty="0" smtClean="0">
                <a:solidFill>
                  <a:srgbClr val="FF0000"/>
                </a:solidFill>
              </a:rPr>
              <a:t>s} </a:t>
            </a:r>
            <a:r>
              <a:rPr lang="en-US" sz="2400" dirty="0">
                <a:solidFill>
                  <a:srgbClr val="FF0000"/>
                </a:solidFill>
              </a:rPr>
              <a:t>denote sets. R : A –&gt; B, R is a function from A to B. Then which of the following relations are not functions ?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	(</a:t>
            </a:r>
            <a:r>
              <a:rPr lang="en-US" sz="2400" dirty="0" err="1">
                <a:solidFill>
                  <a:srgbClr val="FF0000"/>
                </a:solidFill>
              </a:rPr>
              <a:t>i</a:t>
            </a:r>
            <a:r>
              <a:rPr lang="en-US" sz="2400" dirty="0">
                <a:solidFill>
                  <a:srgbClr val="FF0000"/>
                </a:solidFill>
              </a:rPr>
              <a:t>) { (a, p) (b, q) (c, r) }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44600" y="467640"/>
              <a:ext cx="11316960" cy="4685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720" y="463680"/>
                <a:ext cx="11323080" cy="469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458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7.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from Z to Z is one-to-one.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d</a:t>
            </a:r>
            <a:r>
              <a:rPr lang="en-US" sz="2400" dirty="0">
                <a:solidFill>
                  <a:srgbClr val="FF0000"/>
                </a:solidFill>
              </a:rPr>
              <a:t>) f (n) = |_n/2_|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39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8.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is a </a:t>
            </a:r>
            <a:r>
              <a:rPr lang="en-US" sz="2400" dirty="0" err="1">
                <a:solidFill>
                  <a:srgbClr val="FF0000"/>
                </a:solidFill>
              </a:rPr>
              <a:t>bijection</a:t>
            </a:r>
            <a:r>
              <a:rPr lang="en-US" sz="2400" dirty="0">
                <a:solidFill>
                  <a:srgbClr val="FF0000"/>
                </a:solidFill>
              </a:rPr>
              <a:t> from R to R. </a:t>
            </a:r>
            <a:endParaRPr lang="en-US" sz="2400" dirty="0" smtClean="0">
              <a:solidFill>
                <a:srgbClr val="FF0000"/>
              </a:solidFill>
            </a:endParaRPr>
          </a:p>
          <a:p>
            <a:pPr marL="342900" indent="-342900">
              <a:buAutoNum type="alphaLcParenR"/>
            </a:pPr>
            <a:r>
              <a:rPr lang="en-US" sz="2400" dirty="0" smtClean="0">
                <a:solidFill>
                  <a:srgbClr val="FF0000"/>
                </a:solidFill>
              </a:rPr>
              <a:t>f </a:t>
            </a:r>
            <a:r>
              <a:rPr lang="en-US" sz="2400" dirty="0">
                <a:solidFill>
                  <a:srgbClr val="FF0000"/>
                </a:solidFill>
              </a:rPr>
              <a:t>(x) = 2x + 1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7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8.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is a </a:t>
            </a:r>
            <a:r>
              <a:rPr lang="en-US" sz="2400" dirty="0" err="1">
                <a:solidFill>
                  <a:srgbClr val="FF0000"/>
                </a:solidFill>
              </a:rPr>
              <a:t>bijection</a:t>
            </a:r>
            <a:r>
              <a:rPr lang="en-US" sz="2400" dirty="0">
                <a:solidFill>
                  <a:srgbClr val="FF0000"/>
                </a:solidFill>
              </a:rPr>
              <a:t> from R to R.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b) f </a:t>
            </a:r>
            <a:r>
              <a:rPr lang="en-US" sz="2400" dirty="0">
                <a:solidFill>
                  <a:srgbClr val="FF0000"/>
                </a:solidFill>
              </a:rPr>
              <a:t>(x) = x^2 + </a:t>
            </a:r>
            <a:r>
              <a:rPr lang="en-US" sz="2400" dirty="0" smtClean="0">
                <a:solidFill>
                  <a:srgbClr val="FF0000"/>
                </a:solidFill>
              </a:rPr>
              <a:t>1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42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8.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is a </a:t>
            </a:r>
            <a:r>
              <a:rPr lang="en-US" sz="2400" dirty="0" err="1">
                <a:solidFill>
                  <a:srgbClr val="FF0000"/>
                </a:solidFill>
              </a:rPr>
              <a:t>bijection</a:t>
            </a:r>
            <a:r>
              <a:rPr lang="en-US" sz="2400" dirty="0">
                <a:solidFill>
                  <a:srgbClr val="FF0000"/>
                </a:solidFill>
              </a:rPr>
              <a:t> from R to R.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c) f </a:t>
            </a:r>
            <a:r>
              <a:rPr lang="en-US" sz="2400" dirty="0">
                <a:solidFill>
                  <a:srgbClr val="FF0000"/>
                </a:solidFill>
              </a:rPr>
              <a:t>(x) = x^3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42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24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8. Determine </a:t>
            </a:r>
            <a:r>
              <a:rPr lang="en-US" sz="2400" dirty="0">
                <a:solidFill>
                  <a:srgbClr val="FF0000"/>
                </a:solidFill>
              </a:rPr>
              <a:t>whether each of these functions is a </a:t>
            </a:r>
            <a:r>
              <a:rPr lang="en-US" sz="2400" dirty="0" err="1">
                <a:solidFill>
                  <a:srgbClr val="FF0000"/>
                </a:solidFill>
              </a:rPr>
              <a:t>bijection</a:t>
            </a:r>
            <a:r>
              <a:rPr lang="en-US" sz="2400" dirty="0">
                <a:solidFill>
                  <a:srgbClr val="FF0000"/>
                </a:solidFill>
              </a:rPr>
              <a:t> from R to R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d) f </a:t>
            </a:r>
            <a:r>
              <a:rPr lang="en-US" sz="2400" dirty="0">
                <a:solidFill>
                  <a:srgbClr val="FF0000"/>
                </a:solidFill>
              </a:rPr>
              <a:t>(x) = (x^2 + 1)/(x^2 + 2)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68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87813"/>
            <a:ext cx="116862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>
                <a:solidFill>
                  <a:srgbClr val="FF0000"/>
                </a:solidFill>
              </a:rPr>
              <a:t>Is </a:t>
            </a:r>
            <a:r>
              <a:rPr lang="en-US" sz="2400" dirty="0">
                <a:solidFill>
                  <a:srgbClr val="FF0000"/>
                </a:solidFill>
              </a:rPr>
              <a:t>relation is a function or vice versa? Justify your answer. Let A = {a, b, c, </a:t>
            </a:r>
            <a:r>
              <a:rPr lang="en-US" sz="2400" dirty="0" smtClean="0">
                <a:solidFill>
                  <a:srgbClr val="FF0000"/>
                </a:solidFill>
              </a:rPr>
              <a:t>d}, </a:t>
            </a:r>
            <a:r>
              <a:rPr lang="en-US" sz="2400" dirty="0">
                <a:solidFill>
                  <a:srgbClr val="FF0000"/>
                </a:solidFill>
              </a:rPr>
              <a:t>B = </a:t>
            </a:r>
            <a:r>
              <a:rPr lang="en-US" sz="2400" dirty="0" smtClean="0">
                <a:solidFill>
                  <a:srgbClr val="FF0000"/>
                </a:solidFill>
              </a:rPr>
              <a:t>{p</a:t>
            </a:r>
            <a:r>
              <a:rPr lang="en-US" sz="2400" dirty="0">
                <a:solidFill>
                  <a:srgbClr val="FF0000"/>
                </a:solidFill>
              </a:rPr>
              <a:t>, q, r, </a:t>
            </a:r>
            <a:r>
              <a:rPr lang="en-US" sz="2400" dirty="0" smtClean="0">
                <a:solidFill>
                  <a:srgbClr val="FF0000"/>
                </a:solidFill>
              </a:rPr>
              <a:t>s} </a:t>
            </a:r>
            <a:r>
              <a:rPr lang="en-US" sz="2400" dirty="0">
                <a:solidFill>
                  <a:srgbClr val="FF0000"/>
                </a:solidFill>
              </a:rPr>
              <a:t>denote sets. R : A –&gt; B, R is a function from A to B. Then which of the following relations are not functions ?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	(</a:t>
            </a:r>
            <a:r>
              <a:rPr lang="en-US" sz="2400" dirty="0">
                <a:solidFill>
                  <a:srgbClr val="FF0000"/>
                </a:solidFill>
              </a:rPr>
              <a:t>ii) { (a, p) (b, q) (c, s) (d, r) } 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00680" y="313920"/>
              <a:ext cx="4600440" cy="483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160" y="311400"/>
                <a:ext cx="4606200" cy="483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514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87813"/>
            <a:ext cx="116862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>
                <a:solidFill>
                  <a:srgbClr val="FF0000"/>
                </a:solidFill>
              </a:rPr>
              <a:t>Is </a:t>
            </a:r>
            <a:r>
              <a:rPr lang="en-US" sz="2400" dirty="0">
                <a:solidFill>
                  <a:srgbClr val="FF0000"/>
                </a:solidFill>
              </a:rPr>
              <a:t>relation is a function or vice versa? Justify your answer. Let A = {a, b, c, </a:t>
            </a:r>
            <a:r>
              <a:rPr lang="en-US" sz="2400" dirty="0" smtClean="0">
                <a:solidFill>
                  <a:srgbClr val="FF0000"/>
                </a:solidFill>
              </a:rPr>
              <a:t>d}, </a:t>
            </a:r>
            <a:r>
              <a:rPr lang="en-US" sz="2400" dirty="0">
                <a:solidFill>
                  <a:srgbClr val="FF0000"/>
                </a:solidFill>
              </a:rPr>
              <a:t>B = </a:t>
            </a:r>
            <a:r>
              <a:rPr lang="en-US" sz="2400" dirty="0" smtClean="0">
                <a:solidFill>
                  <a:srgbClr val="FF0000"/>
                </a:solidFill>
              </a:rPr>
              <a:t>{p</a:t>
            </a:r>
            <a:r>
              <a:rPr lang="en-US" sz="2400" dirty="0">
                <a:solidFill>
                  <a:srgbClr val="FF0000"/>
                </a:solidFill>
              </a:rPr>
              <a:t>, q, r, </a:t>
            </a:r>
            <a:r>
              <a:rPr lang="en-US" sz="2400" dirty="0" smtClean="0">
                <a:solidFill>
                  <a:srgbClr val="FF0000"/>
                </a:solidFill>
              </a:rPr>
              <a:t>s} </a:t>
            </a:r>
            <a:r>
              <a:rPr lang="en-US" sz="2400" dirty="0">
                <a:solidFill>
                  <a:srgbClr val="FF0000"/>
                </a:solidFill>
              </a:rPr>
              <a:t>denote sets. R : A –&gt; B, R is a function from A to B. Then which of the following relations are not functions ?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	(</a:t>
            </a:r>
            <a:r>
              <a:rPr lang="en-US" sz="2400" dirty="0">
                <a:solidFill>
                  <a:srgbClr val="FF0000"/>
                </a:solidFill>
              </a:rPr>
              <a:t>iii) { (a, p) (b, s) (b, r) (c, q) }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940320" y="1361160"/>
              <a:ext cx="10527840" cy="4653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800" y="1358280"/>
                <a:ext cx="10535760" cy="46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716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2. Find the domain and range of these functions. </a:t>
            </a:r>
            <a:endParaRPr lang="en-US" sz="2400" dirty="0" smtClean="0">
              <a:solidFill>
                <a:srgbClr val="FF0000"/>
              </a:solidFill>
            </a:endParaRPr>
          </a:p>
          <a:p>
            <a:pPr marL="342900" indent="-342900">
              <a:buAutoNum type="alphaLcParenR"/>
            </a:pPr>
            <a:r>
              <a:rPr lang="en-US" sz="2400" dirty="0" smtClean="0">
                <a:solidFill>
                  <a:srgbClr val="FF0000"/>
                </a:solidFill>
              </a:rPr>
              <a:t>the </a:t>
            </a:r>
            <a:r>
              <a:rPr lang="en-US" sz="2400" dirty="0">
                <a:solidFill>
                  <a:srgbClr val="FF0000"/>
                </a:solidFill>
              </a:rPr>
              <a:t>function that assigns to each pair of positive integers the first integer of the </a:t>
            </a:r>
            <a:r>
              <a:rPr lang="en-US" sz="2400" dirty="0" smtClean="0">
                <a:solidFill>
                  <a:srgbClr val="FF0000"/>
                </a:solidFill>
              </a:rPr>
              <a:t>pair.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3760" y="178200"/>
              <a:ext cx="10693080" cy="6505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160" y="174960"/>
                <a:ext cx="10701000" cy="651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370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2. Find the domain and range of these functions.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b) the </a:t>
            </a:r>
            <a:r>
              <a:rPr lang="en-US" sz="2400" dirty="0">
                <a:solidFill>
                  <a:srgbClr val="FF0000"/>
                </a:solidFill>
              </a:rPr>
              <a:t>function that assigns to each positive integer its largest decimal </a:t>
            </a:r>
            <a:r>
              <a:rPr lang="en-US" sz="2400" dirty="0" smtClean="0">
                <a:solidFill>
                  <a:srgbClr val="FF0000"/>
                </a:solidFill>
              </a:rPr>
              <a:t>digit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23280" y="426600"/>
              <a:ext cx="9675000" cy="5915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7520" y="424080"/>
                <a:ext cx="9685800" cy="592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38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2. Find the domain and range of these functions.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c) the </a:t>
            </a:r>
            <a:r>
              <a:rPr lang="en-US" sz="2400" dirty="0">
                <a:solidFill>
                  <a:srgbClr val="FF0000"/>
                </a:solidFill>
              </a:rPr>
              <a:t>function that assigns to a bit string the number of ones minus the number of zeros in the </a:t>
            </a:r>
            <a:r>
              <a:rPr lang="en-US" sz="2400" dirty="0" smtClean="0">
                <a:solidFill>
                  <a:srgbClr val="FF0000"/>
                </a:solidFill>
              </a:rPr>
              <a:t>string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3200" y="475920"/>
              <a:ext cx="11614680" cy="6378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00" y="470520"/>
                <a:ext cx="11623680" cy="638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634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2. Find the domain and range of these functions.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d) the </a:t>
            </a:r>
            <a:r>
              <a:rPr lang="en-US" sz="2400" dirty="0">
                <a:solidFill>
                  <a:srgbClr val="FF0000"/>
                </a:solidFill>
              </a:rPr>
              <a:t>function that assigns to each positive integer the largest integer not exceeding the square root of the </a:t>
            </a:r>
            <a:r>
              <a:rPr lang="en-US" sz="2400" dirty="0" smtClean="0">
                <a:solidFill>
                  <a:srgbClr val="FF0000"/>
                </a:solidFill>
              </a:rPr>
              <a:t>integer.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240" y="620640"/>
              <a:ext cx="11267280" cy="6114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40" y="618120"/>
                <a:ext cx="11274120" cy="612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429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AB89-F92E-4C2F-9020-DAEE125ADB9B}" type="slidenum">
              <a:rPr lang="en-US" smtClean="0"/>
              <a:t>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87813"/>
            <a:ext cx="116862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2. Find the domain and range of these functions. 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e) the </a:t>
            </a:r>
            <a:r>
              <a:rPr lang="en-US" sz="2400" dirty="0">
                <a:solidFill>
                  <a:srgbClr val="FF0000"/>
                </a:solidFill>
              </a:rPr>
              <a:t>function that assigns to a bit string the longest string of ones in the string. 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4520" y="835200"/>
              <a:ext cx="9683640" cy="3168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0920" y="831240"/>
                <a:ext cx="9690840" cy="317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931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805</Words>
  <Application>Microsoft Office PowerPoint</Application>
  <PresentationFormat>Widescreen</PresentationFormat>
  <Paragraphs>76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Discrete Mathematics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Discrete Mathematics</dc:title>
  <dc:creator>Ram Kishan Dewangan</dc:creator>
  <cp:lastModifiedBy>Ram Kishan Dewangan</cp:lastModifiedBy>
  <cp:revision>9</cp:revision>
  <dcterms:created xsi:type="dcterms:W3CDTF">2020-08-20T11:51:10Z</dcterms:created>
  <dcterms:modified xsi:type="dcterms:W3CDTF">2020-09-03T09:02:31Z</dcterms:modified>
</cp:coreProperties>
</file>

<file path=docProps/thumbnail.jpeg>
</file>